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9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67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94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0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5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2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7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4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0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6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6ECF-4CFA-4240-911C-15AFF7A0C42B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F8D5-333F-4661-AE5C-D707BE9E3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64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5571-9EE5-A815-3294-91F0073A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40" y="3770432"/>
            <a:ext cx="8911687" cy="1280890"/>
          </a:xfrm>
        </p:spPr>
        <p:txBody>
          <a:bodyPr/>
          <a:lstStyle/>
          <a:p>
            <a:r>
              <a:rPr lang="en-IN" dirty="0"/>
              <a:t>Pizza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337672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4F42-6D29-0502-2889-47A5AEE8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Total Sales and Orders</a:t>
            </a:r>
            <a:r>
              <a:rPr lang="en-IN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420D28-AEB0-C8B7-B724-1487A53A6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3498" y="2498917"/>
            <a:ext cx="99511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 is approximately 817.9K.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orders placed: 21.4K.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pizzas sold: 49.6K.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order value is 38.3.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average, 2 pizzas are ordered per transaction. </a:t>
            </a:r>
          </a:p>
        </p:txBody>
      </p:sp>
    </p:spTree>
    <p:extLst>
      <p:ext uri="{BB962C8B-B14F-4D97-AF65-F5344CB8AC3E}">
        <p14:creationId xmlns:p14="http://schemas.microsoft.com/office/powerpoint/2010/main" val="213026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30AC-581D-D6B1-3223-3A9EAB66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Peak Sales Periods: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B1514-CB5E-B0F4-10A7-F97166FC4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3508667"/>
            <a:ext cx="9026766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1" dirty="0">
                <a:latin typeface="+mj-lt"/>
                <a:ea typeface="+mj-ea"/>
                <a:cs typeface="+mj-cs"/>
              </a:rPr>
              <a:t>Maximum orders occur on Fridays and Thursdays.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1" dirty="0">
                <a:latin typeface="+mj-lt"/>
                <a:ea typeface="+mj-ea"/>
                <a:cs typeface="+mj-cs"/>
              </a:rPr>
              <a:t>Highest sales months are May and July</a:t>
            </a:r>
            <a:r>
              <a:rPr lang="en-US" altLang="en-US" sz="3600" b="1" dirty="0">
                <a:latin typeface="+mj-lt"/>
                <a:ea typeface="+mj-ea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744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D58C-B5FD-8737-7613-1246766C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Sales Performance by Category and Size</a:t>
            </a:r>
            <a:r>
              <a:rPr lang="en-US"/>
              <a:t>:</a:t>
            </a: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AE9529-3371-D4EC-9B2B-A58E67A87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4554" y="2699381"/>
            <a:ext cx="66152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pizzas have the highest order count, followed by Supreme and Chicken.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pizzas lead in sales by size, representing 53% of sales, followed by Medium (28%) and Small (16%). </a:t>
            </a:r>
          </a:p>
        </p:txBody>
      </p:sp>
    </p:spTree>
    <p:extLst>
      <p:ext uri="{BB962C8B-B14F-4D97-AF65-F5344CB8AC3E}">
        <p14:creationId xmlns:p14="http://schemas.microsoft.com/office/powerpoint/2010/main" val="172778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AD6A-5DDC-498B-8B61-E107076A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Trends</a:t>
            </a:r>
            <a:r>
              <a:rPr lang="en-IN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54744-E6EE-BEFC-1F2D-4159A64EE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2" y="3013146"/>
            <a:ext cx="927975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sales peak around mid-week, especially on Friday (3.5K orders).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trends show sales peaking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gradual decrease afterward. </a:t>
            </a:r>
          </a:p>
        </p:txBody>
      </p:sp>
    </p:spTree>
    <p:extLst>
      <p:ext uri="{BB962C8B-B14F-4D97-AF65-F5344CB8AC3E}">
        <p14:creationId xmlns:p14="http://schemas.microsoft.com/office/powerpoint/2010/main" val="36582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8FDF-38F6-CCFB-1621-C150B04C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Selling Pizzas: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5A423A-5CFB-BC13-E48E-5A3B83DA1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74428"/>
            <a:ext cx="1095123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Revenue Contributor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Thai Chicken Pizza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the highest revenue.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Liked and Ordered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 Deluxe Pizza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liked and most ordered pizza.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Pizzas by Sales 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 Deluxe Pizza (2,453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Barbecue Chicken Pizza (2,432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Hawaiian Pizza (2,422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Pepperoni Pizza (2,418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Thai Chicken Pizza (2,371 orders)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4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2FFD-47B0-866B-A0BB-EE175C3C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Worst Selling Pizzas: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1E99D5-52FE-17B5-3020-2B22EFCD9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74428"/>
            <a:ext cx="10430131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Revenue Contributor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 Carre Pizza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lowest revenue.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Liked and Ordered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 Carre Pizza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also the least liked and least ordered pizza.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 Pizzas by Sales Quantity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Sopressata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Pizza (961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Spinach Supreme Pizza (950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Calabrese Pizza (937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Mediterranean Pizza (934 orders)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 Carre Pizza (490 orders)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782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285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Pizza Sales Dashboard</vt:lpstr>
      <vt:lpstr> Total Sales and Orders:</vt:lpstr>
      <vt:lpstr>Peak Sales Periods:</vt:lpstr>
      <vt:lpstr>Sales Performance by Category and Size:</vt:lpstr>
      <vt:lpstr>Trends:</vt:lpstr>
      <vt:lpstr>Best Selling Pizzas:</vt:lpstr>
      <vt:lpstr>Worst Selling Pizzas: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1</cp:revision>
  <dcterms:created xsi:type="dcterms:W3CDTF">2024-11-01T16:00:28Z</dcterms:created>
  <dcterms:modified xsi:type="dcterms:W3CDTF">2024-11-01T16:10:27Z</dcterms:modified>
</cp:coreProperties>
</file>