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IN" dirty="0"/>
              <a:t>HR Analytics Dashboard Overview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/>
              <a:t>Insights on Employee Attrition Patterns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C7F5-0454-926E-87A3-70BE04BB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Department-wise Attrition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941399-6C8F-9450-744E-F678F10EA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Human Resources, Research &amp; Development,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Highlight highest attrition by department and specific roles </a:t>
            </a:r>
          </a:p>
        </p:txBody>
      </p:sp>
    </p:spTree>
    <p:extLst>
      <p:ext uri="{BB962C8B-B14F-4D97-AF65-F5344CB8AC3E}">
        <p14:creationId xmlns:p14="http://schemas.microsoft.com/office/powerpoint/2010/main" val="61522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3FFC-5EDE-E69D-5638-907C105E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EF9BED-7A9E-6EF0-2F98-322AA61BA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 key findings on attrition by age, role, salary, and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high-risk groups for attrition based on data </a:t>
            </a:r>
          </a:p>
        </p:txBody>
      </p:sp>
    </p:spTree>
    <p:extLst>
      <p:ext uri="{BB962C8B-B14F-4D97-AF65-F5344CB8AC3E}">
        <p14:creationId xmlns:p14="http://schemas.microsoft.com/office/powerpoint/2010/main" val="102275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CC91-1772-7940-901B-CE2CC61F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E770-B611-F6B3-F696-6A94BA42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Strategies</a:t>
            </a:r>
            <a:r>
              <a:rPr lang="en-US" dirty="0"/>
              <a:t>: Potential steps to reduce attrition in high-risk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Retention Programs</a:t>
            </a:r>
            <a:r>
              <a:rPr lang="en-US" dirty="0"/>
              <a:t>: Focus on specific roles, salary slabs, and tenure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48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A1FD-F50B-C8EE-8B6E-3C550832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673C6-4EA0-D8FE-8498-4DB7FAF1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Provide an overview of employee attrition rates and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Identify trends by analyzing attrition by demographics, job roles, and tenure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Data on 447 employees across different departments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692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AE91-40D2-30E7-357D-05FE4358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Metrics Summary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B0FCD1-478C-4B94-9066-E714E8A57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019150"/>
            <a:ext cx="32371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 Count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 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20.6%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37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$7,000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Tenure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 years </a:t>
            </a:r>
          </a:p>
        </p:txBody>
      </p:sp>
    </p:spTree>
    <p:extLst>
      <p:ext uri="{BB962C8B-B14F-4D97-AF65-F5344CB8AC3E}">
        <p14:creationId xmlns:p14="http://schemas.microsoft.com/office/powerpoint/2010/main" val="28087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649E-DC5C-FBDC-B1BD-4C355DC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Attrition by Education Field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E7312-BE2F-80B2-F35C-304281A4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Donut chart showing attrition distribution by </a:t>
            </a:r>
            <a:r>
              <a:rPr lang="en-US" dirty="0" err="1"/>
              <a:t>educationMarketing</a:t>
            </a:r>
            <a:r>
              <a:rPr lang="en-US" dirty="0"/>
              <a:t>: 38%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Life Sciences: 32%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Medical: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Degree: 11%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Other: 4%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06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DDC0-942A-B553-F910-0EC75BE5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Attrition by 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5AEA-DE39-4A6E-C118-32B46FB43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Bar chart of attrition by age26-35: Highest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18-25, 36-45, 46-55: Moderate attrition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55+: No attrition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43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F791-FF73-FEBB-8803-A59D2324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Attrition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DCDF-A1B0-C1E5-B2FD-862D2256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</a:t>
            </a:r>
            <a:r>
              <a:rPr lang="en-US" dirty="0"/>
              <a:t>: Attrition Count by Gender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Male: 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Female: 35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</a:t>
            </a:r>
            <a:r>
              <a:rPr lang="en-US" dirty="0"/>
              <a:t>: Gender breakdown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6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A881-9795-C952-916B-EB3CC5F3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Attrition by Salary Slab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E9FA-D477-BC87-D790-C4D1D132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Bar chart of attrition by salary range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 to $5K: Highest attrition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$5K-$10K, $10K-$15K, $15K+: Gradual decrease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9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E8E8-848E-2DB7-2776-22FF8E27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Attrition by Job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7F58C-F002-B462-4268-EECDA460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Horizontal bar chart by </a:t>
            </a:r>
            <a:r>
              <a:rPr lang="en-US" dirty="0" err="1"/>
              <a:t>roleSales</a:t>
            </a:r>
            <a:r>
              <a:rPr lang="en-US" dirty="0"/>
              <a:t> Executive: 57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Representative: 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Manager: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83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21B4-4388-45C5-B6AF-30D8C62E8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Attrition by Tenure (Years at Company)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F92E-2CC6-DF69-3ED7-1602DAB5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</a:t>
            </a:r>
            <a:r>
              <a:rPr lang="en-US" dirty="0"/>
              <a:t>: Line chart showing attrition by years at the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at 1 year, decreases with tenure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2794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{05EFBEF9-679D-4E03-AB26-3C59CED7DFEF}tf56160789_win32</Template>
  <TotalTime>5</TotalTime>
  <Words>309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Custom</vt:lpstr>
      <vt:lpstr>HR Analytics Dashboard Overview</vt:lpstr>
      <vt:lpstr>Introduction</vt:lpstr>
      <vt:lpstr>Key Metrics Summary</vt:lpstr>
      <vt:lpstr>Attrition by Education Field</vt:lpstr>
      <vt:lpstr>Attrition by Age Group</vt:lpstr>
      <vt:lpstr>Attrition by Gender</vt:lpstr>
      <vt:lpstr>Attrition by Salary Slab</vt:lpstr>
      <vt:lpstr>Attrition by Job Role</vt:lpstr>
      <vt:lpstr>Attrition by Tenure (Years at Company)</vt:lpstr>
      <vt:lpstr>Department-wise Attrition</vt:lpstr>
      <vt:lpstr>Conclusions</vt:lpstr>
      <vt:lpstr>Recommendations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2024-11-13T13:40:43Z</dcterms:created>
  <dcterms:modified xsi:type="dcterms:W3CDTF">2024-11-13T13:46:02Z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