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nash R" userId="741e66f9299ab593" providerId="LiveId" clId="{3C4F0ECF-B221-4A85-9BEB-10B343EE15FD}"/>
    <pc:docChg chg="undo custSel addSld modSld">
      <pc:chgData name="Abinash R" userId="741e66f9299ab593" providerId="LiveId" clId="{3C4F0ECF-B221-4A85-9BEB-10B343EE15FD}" dt="2023-10-09T13:51:46.590" v="343" actId="478"/>
      <pc:docMkLst>
        <pc:docMk/>
      </pc:docMkLst>
      <pc:sldChg chg="addSp modSp mod">
        <pc:chgData name="Abinash R" userId="741e66f9299ab593" providerId="LiveId" clId="{3C4F0ECF-B221-4A85-9BEB-10B343EE15FD}" dt="2023-10-09T13:36:49.247" v="36" actId="20577"/>
        <pc:sldMkLst>
          <pc:docMk/>
          <pc:sldMk cId="4043737824" sldId="257"/>
        </pc:sldMkLst>
        <pc:spChg chg="mod">
          <ac:chgData name="Abinash R" userId="741e66f9299ab593" providerId="LiveId" clId="{3C4F0ECF-B221-4A85-9BEB-10B343EE15FD}" dt="2023-10-09T13:36:41.163" v="34" actId="14100"/>
          <ac:spMkLst>
            <pc:docMk/>
            <pc:sldMk cId="4043737824" sldId="257"/>
            <ac:spMk id="2" creationId="{78FD68DA-43BA-4508-8DE2-BA9BB7B2FA5B}"/>
          </ac:spMkLst>
        </pc:spChg>
        <pc:spChg chg="add mod">
          <ac:chgData name="Abinash R" userId="741e66f9299ab593" providerId="LiveId" clId="{3C4F0ECF-B221-4A85-9BEB-10B343EE15FD}" dt="2023-10-09T13:36:49.247" v="36" actId="20577"/>
          <ac:spMkLst>
            <pc:docMk/>
            <pc:sldMk cId="4043737824" sldId="257"/>
            <ac:spMk id="6" creationId="{014D3731-3FC0-145A-1890-793D1BC4BDAB}"/>
          </ac:spMkLst>
        </pc:spChg>
      </pc:sldChg>
      <pc:sldChg chg="delSp modSp mod">
        <pc:chgData name="Abinash R" userId="741e66f9299ab593" providerId="LiveId" clId="{3C4F0ECF-B221-4A85-9BEB-10B343EE15FD}" dt="2023-10-09T13:44:43.529" v="282" actId="2711"/>
        <pc:sldMkLst>
          <pc:docMk/>
          <pc:sldMk cId="1373555686" sldId="259"/>
        </pc:sldMkLst>
        <pc:spChg chg="mod">
          <ac:chgData name="Abinash R" userId="741e66f9299ab593" providerId="LiveId" clId="{3C4F0ECF-B221-4A85-9BEB-10B343EE15FD}" dt="2023-10-09T13:44:43.529" v="282" actId="2711"/>
          <ac:spMkLst>
            <pc:docMk/>
            <pc:sldMk cId="1373555686" sldId="259"/>
            <ac:spMk id="2" creationId="{5E1353C2-2258-AD4C-E2D5-173BBE74DDA2}"/>
          </ac:spMkLst>
        </pc:spChg>
        <pc:spChg chg="del mod">
          <ac:chgData name="Abinash R" userId="741e66f9299ab593" providerId="LiveId" clId="{3C4F0ECF-B221-4A85-9BEB-10B343EE15FD}" dt="2023-10-09T13:40:05.993" v="40" actId="478"/>
          <ac:spMkLst>
            <pc:docMk/>
            <pc:sldMk cId="1373555686" sldId="259"/>
            <ac:spMk id="3" creationId="{259373D4-BB9E-FC11-0255-D078E0FC62A4}"/>
          </ac:spMkLst>
        </pc:spChg>
        <pc:spChg chg="del">
          <ac:chgData name="Abinash R" userId="741e66f9299ab593" providerId="LiveId" clId="{3C4F0ECF-B221-4A85-9BEB-10B343EE15FD}" dt="2023-10-09T13:39:58.322" v="39" actId="478"/>
          <ac:spMkLst>
            <pc:docMk/>
            <pc:sldMk cId="1373555686" sldId="259"/>
            <ac:spMk id="4" creationId="{09857DB6-3283-FF0A-88F8-9203E2DAB83B}"/>
          </ac:spMkLst>
        </pc:spChg>
      </pc:sldChg>
      <pc:sldChg chg="delSp modSp mod">
        <pc:chgData name="Abinash R" userId="741e66f9299ab593" providerId="LiveId" clId="{3C4F0ECF-B221-4A85-9BEB-10B343EE15FD}" dt="2023-10-09T13:44:14.916" v="273" actId="2711"/>
        <pc:sldMkLst>
          <pc:docMk/>
          <pc:sldMk cId="2208942216" sldId="260"/>
        </pc:sldMkLst>
        <pc:spChg chg="mod">
          <ac:chgData name="Abinash R" userId="741e66f9299ab593" providerId="LiveId" clId="{3C4F0ECF-B221-4A85-9BEB-10B343EE15FD}" dt="2023-10-09T13:44:14.916" v="273" actId="2711"/>
          <ac:spMkLst>
            <pc:docMk/>
            <pc:sldMk cId="2208942216" sldId="260"/>
            <ac:spMk id="2" creationId="{5CC3C1EB-F0BF-0A19-3830-02D928BF7F18}"/>
          </ac:spMkLst>
        </pc:spChg>
        <pc:spChg chg="del">
          <ac:chgData name="Abinash R" userId="741e66f9299ab593" providerId="LiveId" clId="{3C4F0ECF-B221-4A85-9BEB-10B343EE15FD}" dt="2023-10-09T13:43:27.581" v="53" actId="478"/>
          <ac:spMkLst>
            <pc:docMk/>
            <pc:sldMk cId="2208942216" sldId="260"/>
            <ac:spMk id="3" creationId="{823049C6-8DAC-23F1-A542-D9736A65D9EA}"/>
          </ac:spMkLst>
        </pc:spChg>
        <pc:spChg chg="del">
          <ac:chgData name="Abinash R" userId="741e66f9299ab593" providerId="LiveId" clId="{3C4F0ECF-B221-4A85-9BEB-10B343EE15FD}" dt="2023-10-09T13:43:31.952" v="54" actId="478"/>
          <ac:spMkLst>
            <pc:docMk/>
            <pc:sldMk cId="2208942216" sldId="260"/>
            <ac:spMk id="4" creationId="{B2B0ED3A-A8B1-58FA-D813-00F11A97E502}"/>
          </ac:spMkLst>
        </pc:spChg>
      </pc:sldChg>
      <pc:sldChg chg="delSp modSp new mod">
        <pc:chgData name="Abinash R" userId="741e66f9299ab593" providerId="LiveId" clId="{3C4F0ECF-B221-4A85-9BEB-10B343EE15FD}" dt="2023-10-09T13:45:37.319" v="293" actId="20577"/>
        <pc:sldMkLst>
          <pc:docMk/>
          <pc:sldMk cId="3232901556" sldId="261"/>
        </pc:sldMkLst>
        <pc:spChg chg="mod">
          <ac:chgData name="Abinash R" userId="741e66f9299ab593" providerId="LiveId" clId="{3C4F0ECF-B221-4A85-9BEB-10B343EE15FD}" dt="2023-10-09T13:45:37.319" v="293" actId="20577"/>
          <ac:spMkLst>
            <pc:docMk/>
            <pc:sldMk cId="3232901556" sldId="261"/>
            <ac:spMk id="2" creationId="{4B2B0541-94AA-9FC4-4061-1594C4411FAB}"/>
          </ac:spMkLst>
        </pc:spChg>
        <pc:spChg chg="del">
          <ac:chgData name="Abinash R" userId="741e66f9299ab593" providerId="LiveId" clId="{3C4F0ECF-B221-4A85-9BEB-10B343EE15FD}" dt="2023-10-09T13:45:09.762" v="288" actId="478"/>
          <ac:spMkLst>
            <pc:docMk/>
            <pc:sldMk cId="3232901556" sldId="261"/>
            <ac:spMk id="3" creationId="{3779C369-AC5C-FEB2-8E98-C480F60D5CEF}"/>
          </ac:spMkLst>
        </pc:spChg>
        <pc:spChg chg="del">
          <ac:chgData name="Abinash R" userId="741e66f9299ab593" providerId="LiveId" clId="{3C4F0ECF-B221-4A85-9BEB-10B343EE15FD}" dt="2023-10-09T13:45:07.257" v="287" actId="478"/>
          <ac:spMkLst>
            <pc:docMk/>
            <pc:sldMk cId="3232901556" sldId="261"/>
            <ac:spMk id="4" creationId="{0E9A1CDA-0EA0-2A90-7C3A-9FE22BDE01C1}"/>
          </ac:spMkLst>
        </pc:spChg>
      </pc:sldChg>
      <pc:sldChg chg="delSp modSp new mod">
        <pc:chgData name="Abinash R" userId="741e66f9299ab593" providerId="LiveId" clId="{3C4F0ECF-B221-4A85-9BEB-10B343EE15FD}" dt="2023-10-09T13:46:18.234" v="298" actId="20577"/>
        <pc:sldMkLst>
          <pc:docMk/>
          <pc:sldMk cId="4211981335" sldId="262"/>
        </pc:sldMkLst>
        <pc:spChg chg="mod">
          <ac:chgData name="Abinash R" userId="741e66f9299ab593" providerId="LiveId" clId="{3C4F0ECF-B221-4A85-9BEB-10B343EE15FD}" dt="2023-10-09T13:46:18.234" v="298" actId="20577"/>
          <ac:spMkLst>
            <pc:docMk/>
            <pc:sldMk cId="4211981335" sldId="262"/>
            <ac:spMk id="2" creationId="{612DB382-C678-8D22-920B-6F86BC887932}"/>
          </ac:spMkLst>
        </pc:spChg>
        <pc:spChg chg="del">
          <ac:chgData name="Abinash R" userId="741e66f9299ab593" providerId="LiveId" clId="{3C4F0ECF-B221-4A85-9BEB-10B343EE15FD}" dt="2023-10-09T13:45:45.727" v="294" actId="478"/>
          <ac:spMkLst>
            <pc:docMk/>
            <pc:sldMk cId="4211981335" sldId="262"/>
            <ac:spMk id="3" creationId="{49FF9D7C-CC0F-5DD2-D0B4-7D2D99293E19}"/>
          </ac:spMkLst>
        </pc:spChg>
        <pc:spChg chg="del">
          <ac:chgData name="Abinash R" userId="741e66f9299ab593" providerId="LiveId" clId="{3C4F0ECF-B221-4A85-9BEB-10B343EE15FD}" dt="2023-10-09T13:45:47.857" v="295" actId="478"/>
          <ac:spMkLst>
            <pc:docMk/>
            <pc:sldMk cId="4211981335" sldId="262"/>
            <ac:spMk id="4" creationId="{96583083-F4C3-E086-255F-F9AE8D8A35FC}"/>
          </ac:spMkLst>
        </pc:spChg>
      </pc:sldChg>
      <pc:sldChg chg="delSp modSp new mod">
        <pc:chgData name="Abinash R" userId="741e66f9299ab593" providerId="LiveId" clId="{3C4F0ECF-B221-4A85-9BEB-10B343EE15FD}" dt="2023-10-09T13:46:58.593" v="305" actId="20577"/>
        <pc:sldMkLst>
          <pc:docMk/>
          <pc:sldMk cId="1041215903" sldId="263"/>
        </pc:sldMkLst>
        <pc:spChg chg="mod">
          <ac:chgData name="Abinash R" userId="741e66f9299ab593" providerId="LiveId" clId="{3C4F0ECF-B221-4A85-9BEB-10B343EE15FD}" dt="2023-10-09T13:46:58.593" v="305" actId="20577"/>
          <ac:spMkLst>
            <pc:docMk/>
            <pc:sldMk cId="1041215903" sldId="263"/>
            <ac:spMk id="2" creationId="{F7637E2B-41AC-B72C-F77E-C7EA5941EC7E}"/>
          </ac:spMkLst>
        </pc:spChg>
        <pc:spChg chg="del mod">
          <ac:chgData name="Abinash R" userId="741e66f9299ab593" providerId="LiveId" clId="{3C4F0ECF-B221-4A85-9BEB-10B343EE15FD}" dt="2023-10-09T13:46:28.542" v="301" actId="478"/>
          <ac:spMkLst>
            <pc:docMk/>
            <pc:sldMk cId="1041215903" sldId="263"/>
            <ac:spMk id="3" creationId="{E0A9379B-4365-4CF6-3332-3EBAE7F674A5}"/>
          </ac:spMkLst>
        </pc:spChg>
        <pc:spChg chg="del">
          <ac:chgData name="Abinash R" userId="741e66f9299ab593" providerId="LiveId" clId="{3C4F0ECF-B221-4A85-9BEB-10B343EE15FD}" dt="2023-10-09T13:46:31.279" v="302" actId="478"/>
          <ac:spMkLst>
            <pc:docMk/>
            <pc:sldMk cId="1041215903" sldId="263"/>
            <ac:spMk id="4" creationId="{5C0F322B-780F-1572-C374-946DFF297B02}"/>
          </ac:spMkLst>
        </pc:spChg>
      </pc:sldChg>
      <pc:sldChg chg="delSp modSp new mod">
        <pc:chgData name="Abinash R" userId="741e66f9299ab593" providerId="LiveId" clId="{3C4F0ECF-B221-4A85-9BEB-10B343EE15FD}" dt="2023-10-09T13:47:41.899" v="310" actId="20577"/>
        <pc:sldMkLst>
          <pc:docMk/>
          <pc:sldMk cId="3990665989" sldId="264"/>
        </pc:sldMkLst>
        <pc:spChg chg="mod">
          <ac:chgData name="Abinash R" userId="741e66f9299ab593" providerId="LiveId" clId="{3C4F0ECF-B221-4A85-9BEB-10B343EE15FD}" dt="2023-10-09T13:47:41.899" v="310" actId="20577"/>
          <ac:spMkLst>
            <pc:docMk/>
            <pc:sldMk cId="3990665989" sldId="264"/>
            <ac:spMk id="2" creationId="{012E5AB5-5295-4885-7843-07FC2C79B851}"/>
          </ac:spMkLst>
        </pc:spChg>
        <pc:spChg chg="del">
          <ac:chgData name="Abinash R" userId="741e66f9299ab593" providerId="LiveId" clId="{3C4F0ECF-B221-4A85-9BEB-10B343EE15FD}" dt="2023-10-09T13:47:06.489" v="306" actId="478"/>
          <ac:spMkLst>
            <pc:docMk/>
            <pc:sldMk cId="3990665989" sldId="264"/>
            <ac:spMk id="3" creationId="{7C3FE2B5-3098-A206-6459-96237EC7D637}"/>
          </ac:spMkLst>
        </pc:spChg>
        <pc:spChg chg="del">
          <ac:chgData name="Abinash R" userId="741e66f9299ab593" providerId="LiveId" clId="{3C4F0ECF-B221-4A85-9BEB-10B343EE15FD}" dt="2023-10-09T13:47:09.014" v="307" actId="478"/>
          <ac:spMkLst>
            <pc:docMk/>
            <pc:sldMk cId="3990665989" sldId="264"/>
            <ac:spMk id="4" creationId="{7712D1AB-C299-E8CD-5B26-63D763EF6742}"/>
          </ac:spMkLst>
        </pc:spChg>
      </pc:sldChg>
      <pc:sldChg chg="delSp modSp new mod">
        <pc:chgData name="Abinash R" userId="741e66f9299ab593" providerId="LiveId" clId="{3C4F0ECF-B221-4A85-9BEB-10B343EE15FD}" dt="2023-10-09T13:48:59.401" v="326" actId="20577"/>
        <pc:sldMkLst>
          <pc:docMk/>
          <pc:sldMk cId="956673159" sldId="265"/>
        </pc:sldMkLst>
        <pc:spChg chg="mod">
          <ac:chgData name="Abinash R" userId="741e66f9299ab593" providerId="LiveId" clId="{3C4F0ECF-B221-4A85-9BEB-10B343EE15FD}" dt="2023-10-09T13:48:59.401" v="326" actId="20577"/>
          <ac:spMkLst>
            <pc:docMk/>
            <pc:sldMk cId="956673159" sldId="265"/>
            <ac:spMk id="2" creationId="{B804DB2D-A69E-05E6-A28C-3D31C213B11D}"/>
          </ac:spMkLst>
        </pc:spChg>
        <pc:spChg chg="del">
          <ac:chgData name="Abinash R" userId="741e66f9299ab593" providerId="LiveId" clId="{3C4F0ECF-B221-4A85-9BEB-10B343EE15FD}" dt="2023-10-09T13:48:07.770" v="315" actId="478"/>
          <ac:spMkLst>
            <pc:docMk/>
            <pc:sldMk cId="956673159" sldId="265"/>
            <ac:spMk id="3" creationId="{00260C9C-3EBF-C75D-58CE-E01A49FCB200}"/>
          </ac:spMkLst>
        </pc:spChg>
        <pc:spChg chg="del">
          <ac:chgData name="Abinash R" userId="741e66f9299ab593" providerId="LiveId" clId="{3C4F0ECF-B221-4A85-9BEB-10B343EE15FD}" dt="2023-10-09T13:48:10.049" v="316" actId="478"/>
          <ac:spMkLst>
            <pc:docMk/>
            <pc:sldMk cId="956673159" sldId="265"/>
            <ac:spMk id="4" creationId="{627A4C05-15F4-A718-D0DC-BD2B931DD402}"/>
          </ac:spMkLst>
        </pc:spChg>
      </pc:sldChg>
      <pc:sldChg chg="delSp modSp new mod">
        <pc:chgData name="Abinash R" userId="741e66f9299ab593" providerId="LiveId" clId="{3C4F0ECF-B221-4A85-9BEB-10B343EE15FD}" dt="2023-10-09T13:49:59.718" v="329" actId="20577"/>
        <pc:sldMkLst>
          <pc:docMk/>
          <pc:sldMk cId="4213356423" sldId="266"/>
        </pc:sldMkLst>
        <pc:spChg chg="mod">
          <ac:chgData name="Abinash R" userId="741e66f9299ab593" providerId="LiveId" clId="{3C4F0ECF-B221-4A85-9BEB-10B343EE15FD}" dt="2023-10-09T13:49:59.718" v="329" actId="20577"/>
          <ac:spMkLst>
            <pc:docMk/>
            <pc:sldMk cId="4213356423" sldId="266"/>
            <ac:spMk id="2" creationId="{556A132C-A26B-86E0-DAE5-52D7F462B01E}"/>
          </ac:spMkLst>
        </pc:spChg>
        <pc:spChg chg="del">
          <ac:chgData name="Abinash R" userId="741e66f9299ab593" providerId="LiveId" clId="{3C4F0ECF-B221-4A85-9BEB-10B343EE15FD}" dt="2023-10-09T13:48:16.167" v="318" actId="478"/>
          <ac:spMkLst>
            <pc:docMk/>
            <pc:sldMk cId="4213356423" sldId="266"/>
            <ac:spMk id="3" creationId="{1E62701C-9E7A-FC0E-DB7B-44F20A787BE6}"/>
          </ac:spMkLst>
        </pc:spChg>
        <pc:spChg chg="del">
          <ac:chgData name="Abinash R" userId="741e66f9299ab593" providerId="LiveId" clId="{3C4F0ECF-B221-4A85-9BEB-10B343EE15FD}" dt="2023-10-09T13:48:13.834" v="317" actId="478"/>
          <ac:spMkLst>
            <pc:docMk/>
            <pc:sldMk cId="4213356423" sldId="266"/>
            <ac:spMk id="4" creationId="{EECED20D-1EC9-00B5-06E9-776BE027AC3D}"/>
          </ac:spMkLst>
        </pc:spChg>
      </pc:sldChg>
      <pc:sldChg chg="delSp modSp new mod">
        <pc:chgData name="Abinash R" userId="741e66f9299ab593" providerId="LiveId" clId="{3C4F0ECF-B221-4A85-9BEB-10B343EE15FD}" dt="2023-10-09T13:50:29.942" v="333" actId="20577"/>
        <pc:sldMkLst>
          <pc:docMk/>
          <pc:sldMk cId="4120004708" sldId="267"/>
        </pc:sldMkLst>
        <pc:spChg chg="mod">
          <ac:chgData name="Abinash R" userId="741e66f9299ab593" providerId="LiveId" clId="{3C4F0ECF-B221-4A85-9BEB-10B343EE15FD}" dt="2023-10-09T13:50:29.942" v="333" actId="20577"/>
          <ac:spMkLst>
            <pc:docMk/>
            <pc:sldMk cId="4120004708" sldId="267"/>
            <ac:spMk id="2" creationId="{9C7D9D13-3F35-EEF7-881A-6D2A15F3401A}"/>
          </ac:spMkLst>
        </pc:spChg>
        <pc:spChg chg="del">
          <ac:chgData name="Abinash R" userId="741e66f9299ab593" providerId="LiveId" clId="{3C4F0ECF-B221-4A85-9BEB-10B343EE15FD}" dt="2023-10-09T13:48:23.090" v="320" actId="478"/>
          <ac:spMkLst>
            <pc:docMk/>
            <pc:sldMk cId="4120004708" sldId="267"/>
            <ac:spMk id="3" creationId="{CD00CF94-1EB7-86DA-ADC0-4614EAC2513D}"/>
          </ac:spMkLst>
        </pc:spChg>
        <pc:spChg chg="del">
          <ac:chgData name="Abinash R" userId="741e66f9299ab593" providerId="LiveId" clId="{3C4F0ECF-B221-4A85-9BEB-10B343EE15FD}" dt="2023-10-09T13:48:20.466" v="319" actId="478"/>
          <ac:spMkLst>
            <pc:docMk/>
            <pc:sldMk cId="4120004708" sldId="267"/>
            <ac:spMk id="4" creationId="{8922AA28-ACC2-1E44-995E-E19FC3058720}"/>
          </ac:spMkLst>
        </pc:spChg>
      </pc:sldChg>
      <pc:sldChg chg="delSp modSp new mod">
        <pc:chgData name="Abinash R" userId="741e66f9299ab593" providerId="LiveId" clId="{3C4F0ECF-B221-4A85-9BEB-10B343EE15FD}" dt="2023-10-09T13:50:56.442" v="336" actId="20577"/>
        <pc:sldMkLst>
          <pc:docMk/>
          <pc:sldMk cId="3175814400" sldId="268"/>
        </pc:sldMkLst>
        <pc:spChg chg="mod">
          <ac:chgData name="Abinash R" userId="741e66f9299ab593" providerId="LiveId" clId="{3C4F0ECF-B221-4A85-9BEB-10B343EE15FD}" dt="2023-10-09T13:50:56.442" v="336" actId="20577"/>
          <ac:spMkLst>
            <pc:docMk/>
            <pc:sldMk cId="3175814400" sldId="268"/>
            <ac:spMk id="2" creationId="{CB97B229-4FFF-5B91-64A6-D11EE1F2EFEB}"/>
          </ac:spMkLst>
        </pc:spChg>
        <pc:spChg chg="del">
          <ac:chgData name="Abinash R" userId="741e66f9299ab593" providerId="LiveId" clId="{3C4F0ECF-B221-4A85-9BEB-10B343EE15FD}" dt="2023-10-09T13:48:29.265" v="322" actId="478"/>
          <ac:spMkLst>
            <pc:docMk/>
            <pc:sldMk cId="3175814400" sldId="268"/>
            <ac:spMk id="3" creationId="{DE16F396-1434-737C-DD49-23D0AD3E2605}"/>
          </ac:spMkLst>
        </pc:spChg>
        <pc:spChg chg="del">
          <ac:chgData name="Abinash R" userId="741e66f9299ab593" providerId="LiveId" clId="{3C4F0ECF-B221-4A85-9BEB-10B343EE15FD}" dt="2023-10-09T13:48:26.676" v="321" actId="478"/>
          <ac:spMkLst>
            <pc:docMk/>
            <pc:sldMk cId="3175814400" sldId="268"/>
            <ac:spMk id="4" creationId="{3CC90048-9124-6980-99AF-C3C29648FACC}"/>
          </ac:spMkLst>
        </pc:spChg>
      </pc:sldChg>
      <pc:sldChg chg="addSp delSp modSp new mod">
        <pc:chgData name="Abinash R" userId="741e66f9299ab593" providerId="LiveId" clId="{3C4F0ECF-B221-4A85-9BEB-10B343EE15FD}" dt="2023-10-09T13:51:46.590" v="343" actId="478"/>
        <pc:sldMkLst>
          <pc:docMk/>
          <pc:sldMk cId="449609648" sldId="269"/>
        </pc:sldMkLst>
        <pc:spChg chg="mod">
          <ac:chgData name="Abinash R" userId="741e66f9299ab593" providerId="LiveId" clId="{3C4F0ECF-B221-4A85-9BEB-10B343EE15FD}" dt="2023-10-09T13:51:40.085" v="341" actId="255"/>
          <ac:spMkLst>
            <pc:docMk/>
            <pc:sldMk cId="449609648" sldId="269"/>
            <ac:spMk id="2" creationId="{E6C4BF6E-2755-73D8-AE24-7A27EBA4D150}"/>
          </ac:spMkLst>
        </pc:spChg>
        <pc:spChg chg="del">
          <ac:chgData name="Abinash R" userId="741e66f9299ab593" providerId="LiveId" clId="{3C4F0ECF-B221-4A85-9BEB-10B343EE15FD}" dt="2023-10-09T13:51:43.899" v="342" actId="478"/>
          <ac:spMkLst>
            <pc:docMk/>
            <pc:sldMk cId="449609648" sldId="269"/>
            <ac:spMk id="3" creationId="{E3722F18-75B4-2608-3FFF-F172E8D99B90}"/>
          </ac:spMkLst>
        </pc:spChg>
        <pc:spChg chg="del">
          <ac:chgData name="Abinash R" userId="741e66f9299ab593" providerId="LiveId" clId="{3C4F0ECF-B221-4A85-9BEB-10B343EE15FD}" dt="2023-10-09T13:51:46.590" v="343" actId="478"/>
          <ac:spMkLst>
            <pc:docMk/>
            <pc:sldMk cId="449609648" sldId="269"/>
            <ac:spMk id="4" creationId="{F17ECE03-AEBB-BAE9-7925-FF628C52BA08}"/>
          </ac:spMkLst>
        </pc:spChg>
        <pc:spChg chg="add del">
          <ac:chgData name="Abinash R" userId="741e66f9299ab593" providerId="LiveId" clId="{3C4F0ECF-B221-4A85-9BEB-10B343EE15FD}" dt="2023-10-09T13:51:23.978" v="339" actId="478"/>
          <ac:spMkLst>
            <pc:docMk/>
            <pc:sldMk cId="449609648" sldId="269"/>
            <ac:spMk id="6" creationId="{510973FE-7C66-9499-AD88-D11FCD73333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10/9/2023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10/9/2023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102637"/>
            <a:ext cx="6253317" cy="1231641"/>
          </a:xfrm>
        </p:spPr>
        <p:txBody>
          <a:bodyPr>
            <a:normAutofit/>
          </a:bodyPr>
          <a:lstStyle/>
          <a:p>
            <a:r>
              <a:rPr lang="en-US" sz="8000" dirty="0"/>
              <a:t>AI_Phase2</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Subtitle 5">
            <a:extLst>
              <a:ext uri="{FF2B5EF4-FFF2-40B4-BE49-F238E27FC236}">
                <a16:creationId xmlns:a16="http://schemas.microsoft.com/office/drawing/2014/main" id="{014D3731-3FC0-145A-1890-793D1BC4BDAB}"/>
              </a:ext>
            </a:extLst>
          </p:cNvPr>
          <p:cNvSpPr>
            <a:spLocks noGrp="1"/>
          </p:cNvSpPr>
          <p:nvPr>
            <p:ph type="subTitle" idx="1"/>
          </p:nvPr>
        </p:nvSpPr>
        <p:spPr>
          <a:xfrm>
            <a:off x="5427753" y="1884789"/>
            <a:ext cx="5730697" cy="3903364"/>
          </a:xfrm>
        </p:spPr>
        <p:txBody>
          <a:bodyPr/>
          <a:lstStyle/>
          <a:p>
            <a:r>
              <a:rPr lang="en-IN" b="1" dirty="0">
                <a:solidFill>
                  <a:srgbClr val="474747"/>
                </a:solidFill>
                <a:effectLst/>
                <a:latin typeface="Open Sans" panose="020B0606030504020204" pitchFamily="34" charset="0"/>
              </a:rPr>
              <a:t>AI Based Diabetes Prediction System</a:t>
            </a:r>
          </a:p>
          <a:p>
            <a:endParaRPr lang="en-IN" b="1" dirty="0">
              <a:solidFill>
                <a:srgbClr val="474747"/>
              </a:solidFill>
              <a:effectLst/>
              <a:latin typeface="Open Sans" panose="020B0606030504020204" pitchFamily="34" charset="0"/>
            </a:endParaRPr>
          </a:p>
          <a:p>
            <a:endParaRPr lang="en-IN" b="1" dirty="0">
              <a:solidFill>
                <a:srgbClr val="474747"/>
              </a:solidFill>
              <a:latin typeface="Open Sans" panose="020B0606030504020204" pitchFamily="34" charset="0"/>
            </a:endParaRPr>
          </a:p>
          <a:p>
            <a:r>
              <a:rPr lang="en-IN" b="1" dirty="0">
                <a:solidFill>
                  <a:srgbClr val="474747"/>
                </a:solidFill>
                <a:latin typeface="Open Sans" panose="020B0606030504020204" pitchFamily="34" charset="0"/>
              </a:rPr>
              <a:t>             INNOVATION</a:t>
            </a:r>
            <a:endParaRPr lang="en-IN" b="1" dirty="0">
              <a:solidFill>
                <a:srgbClr val="474747"/>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C7D9D13-3F35-EEF7-881A-6D2A15F3401A}"/>
              </a:ext>
            </a:extLst>
          </p:cNvPr>
          <p:cNvSpPr>
            <a:spLocks noGrp="1"/>
          </p:cNvSpPr>
          <p:nvPr>
            <p:ph type="pic" idx="1"/>
          </p:nvPr>
        </p:nvSpPr>
        <p:spPr/>
        <p:txBody>
          <a:bodyPr/>
          <a:lstStyle/>
          <a:p>
            <a:r>
              <a:rPr lang="en-US" dirty="0">
                <a:latin typeface="Algerian" panose="04020705040A02060702" pitchFamily="82" charset="0"/>
              </a:rPr>
              <a:t>9. Iterative Improvement: </a:t>
            </a:r>
          </a:p>
          <a:p>
            <a:r>
              <a:rPr lang="en-US" dirty="0">
                <a:latin typeface="Algerian" panose="04020705040A02060702" pitchFamily="82" charset="0"/>
              </a:rPr>
              <a:t> </a:t>
            </a:r>
            <a:r>
              <a:rPr lang="en-US" dirty="0"/>
              <a:t>Based on the evaluation results, identify areas of improvement and iterate on the design and implementation. This could involve refining feature selection, trying different algorithms or ensemble methods, fine-tuning hyperparameters, or exploring more advanced deep learning architectures.</a:t>
            </a:r>
            <a:endParaRPr lang="en-IN" dirty="0"/>
          </a:p>
        </p:txBody>
      </p:sp>
    </p:spTree>
    <p:extLst>
      <p:ext uri="{BB962C8B-B14F-4D97-AF65-F5344CB8AC3E}">
        <p14:creationId xmlns:p14="http://schemas.microsoft.com/office/powerpoint/2010/main" val="4120004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B97B229-4FFF-5B91-64A6-D11EE1F2EFEB}"/>
              </a:ext>
            </a:extLst>
          </p:cNvPr>
          <p:cNvSpPr>
            <a:spLocks noGrp="1"/>
          </p:cNvSpPr>
          <p:nvPr>
            <p:ph type="pic" idx="1"/>
          </p:nvPr>
        </p:nvSpPr>
        <p:spPr/>
        <p:txBody>
          <a:bodyPr/>
          <a:lstStyle/>
          <a:p>
            <a:r>
              <a:rPr lang="en-US" dirty="0">
                <a:latin typeface="Algerian" panose="04020705040A02060702" pitchFamily="82" charset="0"/>
              </a:rPr>
              <a:t>10. Deployment and Monitoring:</a:t>
            </a:r>
          </a:p>
          <a:p>
            <a:r>
              <a:rPr lang="en-US" dirty="0">
                <a:latin typeface="Algerian" panose="04020705040A02060702" pitchFamily="82" charset="0"/>
              </a:rPr>
              <a:t> </a:t>
            </a:r>
            <a:r>
              <a:rPr lang="en-US" dirty="0"/>
              <a:t>Once the diabetes prediction system shows promising results, deploy it into a production environment. Monitor the system's performance and gather feedback from users and healthcare professionals to continuously improve and fine-tune the system over time.</a:t>
            </a:r>
            <a:endParaRPr lang="en-IN" dirty="0"/>
          </a:p>
        </p:txBody>
      </p:sp>
    </p:spTree>
    <p:extLst>
      <p:ext uri="{BB962C8B-B14F-4D97-AF65-F5344CB8AC3E}">
        <p14:creationId xmlns:p14="http://schemas.microsoft.com/office/powerpoint/2010/main" val="317581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6C4BF6E-2755-73D8-AE24-7A27EBA4D150}"/>
              </a:ext>
            </a:extLst>
          </p:cNvPr>
          <p:cNvSpPr>
            <a:spLocks noGrp="1"/>
          </p:cNvSpPr>
          <p:nvPr>
            <p:ph type="pic" idx="1"/>
          </p:nvPr>
        </p:nvSpPr>
        <p:spPr/>
        <p:txBody>
          <a:bodyPr/>
          <a:lstStyle/>
          <a:p>
            <a:r>
              <a:rPr lang="en-US" sz="4000" dirty="0"/>
              <a:t>By following these steps and continuously innovating, the AI-based diabetes prediction system can achieve improved accuracy, robustness, and contribute towards effective diabetes management</a:t>
            </a:r>
            <a:r>
              <a:rPr lang="en-US" dirty="0"/>
              <a:t>.</a:t>
            </a:r>
            <a:endParaRPr lang="en-IN" dirty="0"/>
          </a:p>
        </p:txBody>
      </p:sp>
    </p:spTree>
    <p:extLst>
      <p:ext uri="{BB962C8B-B14F-4D97-AF65-F5344CB8AC3E}">
        <p14:creationId xmlns:p14="http://schemas.microsoft.com/office/powerpoint/2010/main" val="44960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E1353C2-2258-AD4C-E2D5-173BBE74DDA2}"/>
              </a:ext>
            </a:extLst>
          </p:cNvPr>
          <p:cNvSpPr>
            <a:spLocks noGrp="1"/>
          </p:cNvSpPr>
          <p:nvPr>
            <p:ph type="pic" idx="1"/>
          </p:nvPr>
        </p:nvSpPr>
        <p:spPr>
          <a:xfrm>
            <a:off x="0" y="-410547"/>
            <a:ext cx="12191985" cy="5001207"/>
          </a:xfrm>
        </p:spPr>
        <p:txBody>
          <a:bodyPr>
            <a:normAutofit fontScale="92500"/>
          </a:bodyPr>
          <a:lstStyle/>
          <a:p>
            <a:r>
              <a:rPr lang="en-US" dirty="0">
                <a:latin typeface="Algerian" panose="04020705040A02060702" pitchFamily="82" charset="0"/>
              </a:rPr>
              <a:t>To put the design of the AI-based diabetes prediction system into innovation, the following steps can be taken:</a:t>
            </a:r>
          </a:p>
          <a:p>
            <a:endParaRPr lang="en-US" dirty="0">
              <a:latin typeface="Algerian" panose="04020705040A02060702" pitchFamily="82" charset="0"/>
            </a:endParaRPr>
          </a:p>
          <a:p>
            <a:pPr marL="514350" indent="-514350">
              <a:buAutoNum type="arabicPeriod"/>
            </a:pPr>
            <a:r>
              <a:rPr lang="en-US" dirty="0">
                <a:latin typeface="Algerian" panose="04020705040A02060702" pitchFamily="82" charset="0"/>
              </a:rPr>
              <a:t>Problem Definition:</a:t>
            </a:r>
          </a:p>
          <a:p>
            <a:r>
              <a:rPr lang="en-US" dirty="0"/>
              <a:t>  Clearly define the problem statement and objectives of the diabetes prediction system. Understand the critical aspects of diabetes prediction, such as early detection and accurate predictions.</a:t>
            </a:r>
          </a:p>
        </p:txBody>
      </p:sp>
    </p:spTree>
    <p:extLst>
      <p:ext uri="{BB962C8B-B14F-4D97-AF65-F5344CB8AC3E}">
        <p14:creationId xmlns:p14="http://schemas.microsoft.com/office/powerpoint/2010/main" val="1373555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CC3C1EB-F0BF-0A19-3830-02D928BF7F18}"/>
              </a:ext>
            </a:extLst>
          </p:cNvPr>
          <p:cNvSpPr>
            <a:spLocks noGrp="1"/>
          </p:cNvSpPr>
          <p:nvPr>
            <p:ph type="pic" idx="1"/>
          </p:nvPr>
        </p:nvSpPr>
        <p:spPr/>
        <p:txBody>
          <a:bodyPr/>
          <a:lstStyle/>
          <a:p>
            <a:r>
              <a:rPr lang="en-US" dirty="0">
                <a:latin typeface="Algerian" panose="04020705040A02060702" pitchFamily="82" charset="0"/>
              </a:rPr>
              <a:t>2. Data Collection and Preprocessing:</a:t>
            </a:r>
          </a:p>
          <a:p>
            <a:r>
              <a:rPr lang="en-US" dirty="0"/>
              <a:t> Gather a comprehensive and representative dataset of diabetes patients that includes relevant features like blood glucose levels, insulin intake, lifestyle habits, medical history, etc. Clean and preprocess the dataset by handling missing values, outliers, and normalizing the data.</a:t>
            </a:r>
            <a:endParaRPr lang="en-IN" dirty="0"/>
          </a:p>
        </p:txBody>
      </p:sp>
    </p:spTree>
    <p:extLst>
      <p:ext uri="{BB962C8B-B14F-4D97-AF65-F5344CB8AC3E}">
        <p14:creationId xmlns:p14="http://schemas.microsoft.com/office/powerpoint/2010/main" val="2208942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B2B0541-94AA-9FC4-4061-1594C4411FAB}"/>
              </a:ext>
            </a:extLst>
          </p:cNvPr>
          <p:cNvSpPr>
            <a:spLocks noGrp="1"/>
          </p:cNvSpPr>
          <p:nvPr>
            <p:ph type="pic" idx="1"/>
          </p:nvPr>
        </p:nvSpPr>
        <p:spPr/>
        <p:txBody>
          <a:bodyPr/>
          <a:lstStyle/>
          <a:p>
            <a:r>
              <a:rPr lang="en-US" dirty="0">
                <a:latin typeface="Algerian" panose="04020705040A02060702" pitchFamily="82" charset="0"/>
              </a:rPr>
              <a:t>3. Feature Selection and Engineering:</a:t>
            </a:r>
            <a:r>
              <a:rPr lang="en-US" dirty="0"/>
              <a:t> </a:t>
            </a:r>
          </a:p>
          <a:p>
            <a:r>
              <a:rPr lang="en-US" dirty="0"/>
              <a:t>Conduct an in-depth analysis of the dataset to identify the most relevant features for predicting diabetes. This may involve using techniques like correlation analysis, feature importance, and domain knowledge. Additionally, engineer new features by combining existing ones or extracting meaningful information.</a:t>
            </a:r>
            <a:endParaRPr lang="en-IN" dirty="0"/>
          </a:p>
        </p:txBody>
      </p:sp>
    </p:spTree>
    <p:extLst>
      <p:ext uri="{BB962C8B-B14F-4D97-AF65-F5344CB8AC3E}">
        <p14:creationId xmlns:p14="http://schemas.microsoft.com/office/powerpoint/2010/main" val="3232901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12DB382-C678-8D22-920B-6F86BC887932}"/>
              </a:ext>
            </a:extLst>
          </p:cNvPr>
          <p:cNvSpPr>
            <a:spLocks noGrp="1"/>
          </p:cNvSpPr>
          <p:nvPr>
            <p:ph type="pic" idx="1"/>
          </p:nvPr>
        </p:nvSpPr>
        <p:spPr/>
        <p:txBody>
          <a:bodyPr/>
          <a:lstStyle/>
          <a:p>
            <a:r>
              <a:rPr lang="en-IN" dirty="0">
                <a:latin typeface="Algerian" panose="04020705040A02060702" pitchFamily="82" charset="0"/>
              </a:rPr>
              <a:t>4. Model Selection:</a:t>
            </a:r>
          </a:p>
          <a:p>
            <a:r>
              <a:rPr lang="en-IN" dirty="0">
                <a:latin typeface="Algerian" panose="04020705040A02060702" pitchFamily="82" charset="0"/>
              </a:rPr>
              <a:t> </a:t>
            </a:r>
            <a:r>
              <a:rPr lang="en-IN" dirty="0"/>
              <a:t>Explore various machine learning and deep learning algorithms suitable for diabetes prediction. Consider models such as logistic regression, decision trees, random forests, support vector machines, or more advanced models like artificial neural networks (ANNs) or recurrent neural networks (RNNs).</a:t>
            </a:r>
          </a:p>
        </p:txBody>
      </p:sp>
    </p:spTree>
    <p:extLst>
      <p:ext uri="{BB962C8B-B14F-4D97-AF65-F5344CB8AC3E}">
        <p14:creationId xmlns:p14="http://schemas.microsoft.com/office/powerpoint/2010/main" val="4211981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7637E2B-41AC-B72C-F77E-C7EA5941EC7E}"/>
              </a:ext>
            </a:extLst>
          </p:cNvPr>
          <p:cNvSpPr>
            <a:spLocks noGrp="1"/>
          </p:cNvSpPr>
          <p:nvPr>
            <p:ph type="pic" idx="1"/>
          </p:nvPr>
        </p:nvSpPr>
        <p:spPr/>
        <p:txBody>
          <a:bodyPr/>
          <a:lstStyle/>
          <a:p>
            <a:r>
              <a:rPr lang="en-US" dirty="0">
                <a:latin typeface="Algerian" panose="04020705040A02060702" pitchFamily="82" charset="0"/>
              </a:rPr>
              <a:t>5. Model Training and Parameter Tuning:</a:t>
            </a:r>
          </a:p>
          <a:p>
            <a:r>
              <a:rPr lang="en-US" dirty="0">
                <a:latin typeface="Algerian" panose="04020705040A02060702" pitchFamily="82" charset="0"/>
              </a:rPr>
              <a:t> </a:t>
            </a:r>
            <a:r>
              <a:rPr lang="en-US" dirty="0"/>
              <a:t>Split the dataset into training and testing sets. Train the selected models using the training set and validate their performance using appropriate evaluation metrics such as accuracy, precision, recall, and F1-score. Fine-tune the hyperparameters of the models using techniques like grid search or Bayesian optimization.</a:t>
            </a:r>
            <a:endParaRPr lang="en-IN" dirty="0"/>
          </a:p>
        </p:txBody>
      </p:sp>
    </p:spTree>
    <p:extLst>
      <p:ext uri="{BB962C8B-B14F-4D97-AF65-F5344CB8AC3E}">
        <p14:creationId xmlns:p14="http://schemas.microsoft.com/office/powerpoint/2010/main" val="104121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12E5AB5-5295-4885-7843-07FC2C79B851}"/>
              </a:ext>
            </a:extLst>
          </p:cNvPr>
          <p:cNvSpPr>
            <a:spLocks noGrp="1"/>
          </p:cNvSpPr>
          <p:nvPr>
            <p:ph type="pic" idx="1"/>
          </p:nvPr>
        </p:nvSpPr>
        <p:spPr/>
        <p:txBody>
          <a:bodyPr/>
          <a:lstStyle/>
          <a:p>
            <a:r>
              <a:rPr lang="en-US" dirty="0">
                <a:latin typeface="Algerian" panose="04020705040A02060702" pitchFamily="82" charset="0"/>
              </a:rPr>
              <a:t>6. Ensemble Methods:</a:t>
            </a:r>
          </a:p>
          <a:p>
            <a:r>
              <a:rPr lang="en-US" dirty="0">
                <a:latin typeface="Algerian" panose="04020705040A02060702" pitchFamily="82" charset="0"/>
              </a:rPr>
              <a:t> </a:t>
            </a:r>
            <a:r>
              <a:rPr lang="en-US" dirty="0"/>
              <a:t>Experiment with ensemble methods such as bagging, boosting, or stacking to combine predictions from multiple models to further improve accuracy and robustness. This could involve using techniques like majority voting, weighted voting, or stacking the models' outputs as inputs to another model.</a:t>
            </a:r>
            <a:endParaRPr lang="en-IN" dirty="0"/>
          </a:p>
        </p:txBody>
      </p:sp>
    </p:spTree>
    <p:extLst>
      <p:ext uri="{BB962C8B-B14F-4D97-AF65-F5344CB8AC3E}">
        <p14:creationId xmlns:p14="http://schemas.microsoft.com/office/powerpoint/2010/main" val="399066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804DB2D-A69E-05E6-A28C-3D31C213B11D}"/>
              </a:ext>
            </a:extLst>
          </p:cNvPr>
          <p:cNvSpPr>
            <a:spLocks noGrp="1"/>
          </p:cNvSpPr>
          <p:nvPr>
            <p:ph type="pic" idx="1"/>
          </p:nvPr>
        </p:nvSpPr>
        <p:spPr/>
        <p:txBody>
          <a:bodyPr/>
          <a:lstStyle/>
          <a:p>
            <a:r>
              <a:rPr lang="en-US" dirty="0">
                <a:latin typeface="Algerian" panose="04020705040A02060702" pitchFamily="82" charset="0"/>
              </a:rPr>
              <a:t>7. Deep Learning Architectures: </a:t>
            </a:r>
          </a:p>
          <a:p>
            <a:r>
              <a:rPr lang="en-US" dirty="0">
                <a:latin typeface="Algerian" panose="04020705040A02060702" pitchFamily="82" charset="0"/>
              </a:rPr>
              <a:t> </a:t>
            </a:r>
            <a:r>
              <a:rPr lang="en-US" dirty="0"/>
              <a:t>Investigate the use of deep learning architectures, such as multi-layer </a:t>
            </a:r>
            <a:r>
              <a:rPr lang="en-US" dirty="0" err="1"/>
              <a:t>perceptrons</a:t>
            </a:r>
            <a:r>
              <a:rPr lang="en-US" dirty="0"/>
              <a:t> (MLPs), convolutional neural networks (CNNs), or recurrent neural networks (RNNs) for diabetes prediction. Experiment with different network architectures, activation functions, regularization techniques, and optimization algorithms to find the most effective setup.</a:t>
            </a:r>
            <a:endParaRPr lang="en-IN" dirty="0"/>
          </a:p>
        </p:txBody>
      </p:sp>
    </p:spTree>
    <p:extLst>
      <p:ext uri="{BB962C8B-B14F-4D97-AF65-F5344CB8AC3E}">
        <p14:creationId xmlns:p14="http://schemas.microsoft.com/office/powerpoint/2010/main" val="956673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56A132C-A26B-86E0-DAE5-52D7F462B01E}"/>
              </a:ext>
            </a:extLst>
          </p:cNvPr>
          <p:cNvSpPr>
            <a:spLocks noGrp="1"/>
          </p:cNvSpPr>
          <p:nvPr>
            <p:ph type="pic" idx="1"/>
          </p:nvPr>
        </p:nvSpPr>
        <p:spPr/>
        <p:txBody>
          <a:bodyPr/>
          <a:lstStyle/>
          <a:p>
            <a:r>
              <a:rPr lang="en-US" dirty="0">
                <a:latin typeface="Algerian" panose="04020705040A02060702" pitchFamily="82" charset="0"/>
              </a:rPr>
              <a:t>8. Performance Evaluation:</a:t>
            </a:r>
          </a:p>
          <a:p>
            <a:r>
              <a:rPr lang="en-US" dirty="0">
                <a:latin typeface="Algerian" panose="04020705040A02060702" pitchFamily="82" charset="0"/>
              </a:rPr>
              <a:t> </a:t>
            </a:r>
            <a:r>
              <a:rPr lang="en-US" dirty="0"/>
              <a:t>Evaluate the performance of the diabetes prediction system by testing it on a separate, unseen test dataset. Calculate and analyze metrics like accuracy, precision, recall, F1-score, and area under the receiver operating characteristic curve (AUC-ROC). Compare the system's performance with existing diabetes prediction methods for validation.</a:t>
            </a:r>
            <a:endParaRPr lang="en-IN" dirty="0"/>
          </a:p>
        </p:txBody>
      </p:sp>
    </p:spTree>
    <p:extLst>
      <p:ext uri="{BB962C8B-B14F-4D97-AF65-F5344CB8AC3E}">
        <p14:creationId xmlns:p14="http://schemas.microsoft.com/office/powerpoint/2010/main" val="421335642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16c05727-aa75-4e4a-9b5f-8a80a1165891"/>
    <ds:schemaRef ds:uri="http://schemas.microsoft.com/office/2006/documentManagement/types"/>
    <ds:schemaRef ds:uri="http://purl.org/dc/dcmitype/"/>
    <ds:schemaRef ds:uri="230e9df3-be65-4c73-a93b-d1236ebd677e"/>
    <ds:schemaRef ds:uri="http://purl.org/dc/terms/"/>
    <ds:schemaRef ds:uri="http://schemas.microsoft.com/office/2006/metadata/properties"/>
    <ds:schemaRef ds:uri="http://www.w3.org/XML/1998/namespace"/>
    <ds:schemaRef ds:uri="http://schemas.microsoft.com/office/infopath/2007/PartnerControls"/>
    <ds:schemaRef ds:uri="http://purl.org/dc/elements/1.1/"/>
    <ds:schemaRef ds:uri="http://schemas.openxmlformats.org/package/2006/metadata/core-properties"/>
    <ds:schemaRef ds:uri="71af3243-3dd4-4a8d-8c0d-dd76da1f02a5"/>
    <ds:schemaRef ds:uri="http://schemas.microsoft.com/sharepoint/v3"/>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{DC811F5D-B1D7-48C2-A592-9B80AF223C77}tf56160789_win32</Template>
  <TotalTime>27</TotalTime>
  <Words>583</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Bookman Old Style</vt:lpstr>
      <vt:lpstr>Calibri</vt:lpstr>
      <vt:lpstr>Franklin Gothic Book</vt:lpstr>
      <vt:lpstr>Open Sans</vt:lpstr>
      <vt:lpstr>Custom</vt:lpstr>
      <vt:lpstr>AI_Phase2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AI_Phase2</dc:title>
  <dc:creator>Abinash R</dc:creator>
  <cp:lastModifiedBy>Abinash R</cp:lastModifiedBy>
  <cp:revision>1</cp:revision>
  <dcterms:created xsi:type="dcterms:W3CDTF">2023-10-09T13:24:13Z</dcterms:created>
  <dcterms:modified xsi:type="dcterms:W3CDTF">2023-10-09T13:51:54Z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