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k9JLu9xl/hg9Wh0cRoKlBPf2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Ricky on this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 does this slide</a:t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 on this slide</a:t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on this slide</a:t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ricky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jack on this slide</a:t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 does this 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Daniel can do this one?</a:t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21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n-US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3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23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24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4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4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0" name="Google Shape;120;p24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24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24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youtu.be/H7sKlGcPtHk?si=7OW0_rqUYsn6-f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FOODI APP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Ricky Kabuto, Jack Racer, Daniel Zheng, Ari Jain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1698250" y="684050"/>
            <a:ext cx="980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WHAT IS FOODI? </a:t>
            </a:r>
            <a:br>
              <a:rPr lang="en-US"/>
            </a:br>
            <a:r>
              <a:rPr lang="en-US"/>
              <a:t>OBJECTIVE AND SIGNIFICANCE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172150" y="1927950"/>
            <a:ext cx="113340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•"/>
            </a:pPr>
            <a:r>
              <a:rPr lang="en-US" sz="3300">
                <a:latin typeface="Lato"/>
                <a:ea typeface="Lato"/>
                <a:cs typeface="Lato"/>
                <a:sym typeface="Lato"/>
              </a:rPr>
              <a:t>Motivation - Improve Health, Gym, Gain and Lose Weight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-323850" lvl="0" marL="228600" rtl="0" algn="l"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•"/>
            </a:pPr>
            <a:r>
              <a:rPr lang="en-US" sz="3300">
                <a:latin typeface="Lato"/>
                <a:ea typeface="Lato"/>
                <a:cs typeface="Lato"/>
                <a:sym typeface="Lato"/>
              </a:rPr>
              <a:t>Found a problem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•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No way to easily track macros in day to day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238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Lato"/>
              <a:buChar char="•"/>
            </a:pPr>
            <a:r>
              <a:rPr lang="en-US" sz="3300">
                <a:latin typeface="Lato"/>
                <a:ea typeface="Lato"/>
                <a:cs typeface="Lato"/>
                <a:sym typeface="Lato"/>
              </a:rPr>
              <a:t>Solution: </a:t>
            </a:r>
            <a:endParaRPr sz="3300">
              <a:latin typeface="Lato"/>
              <a:ea typeface="Lato"/>
              <a:cs typeface="Lato"/>
              <a:sym typeface="Lato"/>
            </a:endParaRPr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•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Foodi! Your all-in-one nutrition app!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04800" lvl="1" marL="6858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•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Premium Membership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•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Social Media 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048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•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Meal planning and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nutrition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is a very well study and integral science to human health and satisfaction, we decided to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streamline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 it.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WHY AGILE?</a:t>
            </a:r>
            <a:br>
              <a:rPr lang="en-US"/>
            </a:br>
            <a:r>
              <a:rPr lang="en-US"/>
              <a:t>PICKING A METHODOLOGY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85800" y="235576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Waterfall is technically a simpler method for a newer company / startup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However, our ideas for Foodi keep changing and evolving</a:t>
            </a:r>
            <a:endParaRPr sz="24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200"/>
              <a:t>The ability to grow into something more important is what we believe will make Foodi such a success</a:t>
            </a:r>
            <a:endParaRPr sz="22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As we continue to brainstorm and make plans during development, we’d like the flexibility to develop more, re-test more, and add new implementation / updates overtime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Our company has no stakeholders / deadlines that it directly needs to meet yet, so we have the flexibility to deliver the product whenever we feel ready for our completely new customer base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HOW DO YOU MAKE IT FEASIBLE?</a:t>
            </a:r>
            <a:br>
              <a:rPr lang="en-US"/>
            </a:br>
            <a:r>
              <a:rPr lang="en-US"/>
              <a:t>MANAGING SCOPE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Our initial vision included various social features such as sharing popular meals, but we determined that these features were not necessary for a minimum viable product.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decided to allocate only 10 days of development for social features.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added this time towards the beginning of the </a:t>
            </a:r>
            <a:r>
              <a:rPr lang="en-US"/>
              <a:t>development</a:t>
            </a:r>
            <a:r>
              <a:rPr lang="en-US"/>
              <a:t> cycle to create a minimum viable set of features, with the option to add more later if necessary.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chose to postpone a user reward system until later to see if it was really a </a:t>
            </a:r>
            <a:r>
              <a:rPr lang="en-US"/>
              <a:t>requirement</a:t>
            </a:r>
            <a:r>
              <a:rPr lang="en-US"/>
              <a:t> for user engagement.</a:t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8189"/>
            <a:ext cx="12191999" cy="771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888067" y="764373"/>
            <a:ext cx="9618133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WHAT DID WE LEARN FROM OUR WBS?</a:t>
            </a:r>
            <a:br>
              <a:rPr lang="en-US"/>
            </a:br>
            <a:r>
              <a:rPr lang="en-US"/>
              <a:t>UNDERSTANDING PROJECT MANAGEMENT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4926"/>
            <a:ext cx="12191998" cy="426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WHAT OBSTACLES DID WE FACE?</a:t>
            </a:r>
            <a:br>
              <a:rPr lang="en-US"/>
            </a:br>
            <a:r>
              <a:rPr lang="en-US"/>
              <a:t>CHALLENGES AND LESSONS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/>
              <a:t>Our biggest challenge was managing scope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Too many big ideas for a startup</a:t>
            </a:r>
            <a:endParaRPr sz="26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/>
              <a:t>Scheduling the Gantt Chart to maximize time and efficiency</a:t>
            </a:r>
            <a:endParaRPr sz="2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/>
              <a:t>How do we make a product profitable?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Realizations about quality assurance, maintenance, and updates </a:t>
            </a:r>
            <a:endParaRPr sz="26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800"/>
              <a:t>Finally, we needed to assess our risk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Realistically, we’d have a lot of problems and need to make a lot of changes…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1278467" y="722040"/>
            <a:ext cx="10227733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/>
              <a:t> HOW DID WE UTILIZE RISK MANAGEMENT?</a:t>
            </a:r>
            <a:br>
              <a:rPr lang="en-US"/>
            </a:br>
            <a:r>
              <a:rPr lang="en-US"/>
              <a:t>LEARNING FROM PAST MISTAKES</a:t>
            </a:r>
            <a:endParaRPr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If we did not think about risk management…</a:t>
            </a:r>
            <a:endParaRPr sz="26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/>
              <a:t>The AI training, testing, and development would take way too long</a:t>
            </a:r>
            <a:endParaRPr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/>
              <a:t>We would have spent money, time, and other resources on advertising and publishing a product without considering maintenance / would’ve had no response to backlash and critics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600"/>
              <a:t>Because we did…</a:t>
            </a:r>
            <a:endParaRPr sz="26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/>
              <a:t>We have limited / mitigated as much risk of time blockages as possible</a:t>
            </a:r>
            <a:endParaRPr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/>
              <a:t> We have set </a:t>
            </a:r>
            <a:r>
              <a:rPr lang="en-US" sz="2400"/>
              <a:t>aside resources for maintenance costs</a:t>
            </a:r>
            <a:endParaRPr sz="2400"/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Our product has built in longevity!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2734799" y="755907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CONCLUSION</a:t>
            </a:r>
            <a:endParaRPr/>
          </a:p>
        </p:txBody>
      </p:sp>
      <p:pic>
        <p:nvPicPr>
          <p:cNvPr descr="A blue and pink logo&#10;&#10;AI-generated content may be incorrect." id="189" name="Google Shape;18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99" y="1416843"/>
            <a:ext cx="4097997" cy="4024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7408200" y="2235200"/>
            <a:ext cx="4098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Several key decisions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Agile development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Minimal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viable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product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Food scanner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Parallel task management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Scheduling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Constraints and dependencies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○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allocation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Char char="●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Time, scope, and cost management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313263" y="5588987"/>
            <a:ext cx="51646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https://youtu.be/H7sKlGcPtHk?si=7OW0_rqUYsn6-f33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2025-05-05T21:30:54Z</dcterms:created>
  <dc:creator>Aryan Jain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0x010100BCBED5BAA9681743977A4C8835554A5D</vt:lpwstr>
  </property>
</Properties>
</file>