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주지환" initials="주" lastIdx="1" clrIdx="0">
    <p:extLst>
      <p:ext uri="{19B8F6BF-5375-455C-9EA6-DF929625EA0E}">
        <p15:presenceInfo xmlns:p15="http://schemas.microsoft.com/office/powerpoint/2012/main" userId="fab472f6c075c1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1" autoAdjust="0"/>
    <p:restoredTop sz="94660"/>
  </p:normalViewPr>
  <p:slideViewPr>
    <p:cSldViewPr snapToGrid="0">
      <p:cViewPr varScale="1">
        <p:scale>
          <a:sx n="90" d="100"/>
          <a:sy n="90" d="100"/>
        </p:scale>
        <p:origin x="67" y="18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16T09:36:37.806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76D2-DE34-4FF6-91F7-31472D4FDCB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63DC-2914-4868-912E-A67F5852B0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90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76D2-DE34-4FF6-91F7-31472D4FDCB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63DC-2914-4868-912E-A67F5852B0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26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76D2-DE34-4FF6-91F7-31472D4FDCB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63DC-2914-4868-912E-A67F5852B0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7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76D2-DE34-4FF6-91F7-31472D4FDCB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63DC-2914-4868-912E-A67F5852B0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05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76D2-DE34-4FF6-91F7-31472D4FDCB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63DC-2914-4868-912E-A67F5852B0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62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76D2-DE34-4FF6-91F7-31472D4FDCB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63DC-2914-4868-912E-A67F5852B0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6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76D2-DE34-4FF6-91F7-31472D4FDCB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63DC-2914-4868-912E-A67F5852B0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09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76D2-DE34-4FF6-91F7-31472D4FDCB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63DC-2914-4868-912E-A67F5852B0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92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76D2-DE34-4FF6-91F7-31472D4FDCB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63DC-2914-4868-912E-A67F5852B0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60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76D2-DE34-4FF6-91F7-31472D4FDCB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63DC-2914-4868-912E-A67F5852B0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0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76D2-DE34-4FF6-91F7-31472D4FDCB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63DC-2914-4868-912E-A67F5852B0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87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D76D2-DE34-4FF6-91F7-31472D4FDCB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463DC-2914-4868-912E-A67F5852B0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02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2238" y="1484827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Simple CRUD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990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319866"/>
              </p:ext>
            </p:extLst>
          </p:nvPr>
        </p:nvGraphicFramePr>
        <p:xfrm>
          <a:off x="2872259" y="1598558"/>
          <a:ext cx="549617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057">
                  <a:extLst>
                    <a:ext uri="{9D8B030D-6E8A-4147-A177-3AD203B41FA5}">
                      <a16:colId xmlns:a16="http://schemas.microsoft.com/office/drawing/2014/main" val="1494223998"/>
                    </a:ext>
                  </a:extLst>
                </a:gridCol>
                <a:gridCol w="1832057">
                  <a:extLst>
                    <a:ext uri="{9D8B030D-6E8A-4147-A177-3AD203B41FA5}">
                      <a16:colId xmlns:a16="http://schemas.microsoft.com/office/drawing/2014/main" val="3481681697"/>
                    </a:ext>
                  </a:extLst>
                </a:gridCol>
                <a:gridCol w="1832057">
                  <a:extLst>
                    <a:ext uri="{9D8B030D-6E8A-4147-A177-3AD203B41FA5}">
                      <a16:colId xmlns:a16="http://schemas.microsoft.com/office/drawing/2014/main" val="1044401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</a:t>
                      </a:r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</a:t>
                      </a:r>
                      <a:r>
                        <a:rPr lang="ko-KR" altLang="en-US" dirty="0" smtClean="0"/>
                        <a:t>나이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</a:t>
                      </a:r>
                      <a:r>
                        <a:rPr lang="ko-KR" altLang="en-US" dirty="0" smtClean="0"/>
                        <a:t>성별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09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</a:t>
                      </a:r>
                      <a:r>
                        <a:rPr lang="ko-KR" altLang="en-US" dirty="0" smtClean="0"/>
                        <a:t>주지환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</a:t>
                      </a:r>
                      <a:r>
                        <a:rPr lang="ko-KR" altLang="en-US" dirty="0" smtClean="0"/>
                        <a:t>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8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정</a:t>
                      </a:r>
                      <a:r>
                        <a:rPr lang="ko-KR" altLang="en-US" dirty="0" err="1" smtClean="0"/>
                        <a:t>인우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</a:t>
                      </a:r>
                      <a:r>
                        <a:rPr lang="ko-KR" altLang="en-US" dirty="0" smtClean="0"/>
                        <a:t>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07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</a:t>
                      </a:r>
                      <a:r>
                        <a:rPr lang="ko-KR" altLang="en-US" dirty="0" err="1" smtClean="0"/>
                        <a:t>베스나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</a:t>
                      </a:r>
                      <a:r>
                        <a:rPr lang="ko-KR" altLang="en-US" dirty="0" smtClean="0"/>
                        <a:t>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36733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46594" y="138499"/>
            <a:ext cx="144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UserList.vue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2237946" y="2125362"/>
            <a:ext cx="848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33384" y="959023"/>
            <a:ext cx="1301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Click</a:t>
            </a:r>
            <a:r>
              <a:rPr lang="ko-KR" altLang="en-US" dirty="0" smtClean="0"/>
              <a:t>시 </a:t>
            </a:r>
            <a:r>
              <a:rPr lang="en-US" altLang="ko-KR" dirty="0" err="1" smtClean="0"/>
              <a:t>userdetail.vue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188406"/>
              </p:ext>
            </p:extLst>
          </p:nvPr>
        </p:nvGraphicFramePr>
        <p:xfrm>
          <a:off x="6560762" y="4077272"/>
          <a:ext cx="21665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552">
                  <a:extLst>
                    <a:ext uri="{9D8B030D-6E8A-4147-A177-3AD203B41FA5}">
                      <a16:colId xmlns:a16="http://schemas.microsoft.com/office/drawing/2014/main" val="3681700521"/>
                    </a:ext>
                  </a:extLst>
                </a:gridCol>
              </a:tblGrid>
              <a:tr h="310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     </a:t>
                      </a:r>
                      <a:r>
                        <a:rPr lang="ko-KR" altLang="en-US" baseline="0" dirty="0" err="1" smtClean="0"/>
                        <a:t>멤버추가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96989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65562" y="5080718"/>
            <a:ext cx="236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InsertUser.vue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7644038" y="4443032"/>
            <a:ext cx="0" cy="59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724445" y="0"/>
            <a:ext cx="221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err="1" smtClean="0"/>
              <a:t>접속정보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502932" y="820970"/>
            <a:ext cx="811405" cy="386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조회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75697" y="7994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845948" y="766673"/>
            <a:ext cx="952500" cy="467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202431" y="7994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성별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072682" y="766667"/>
            <a:ext cx="952500" cy="467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712948" y="3327003"/>
            <a:ext cx="167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1 2 3 4 5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431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79503" y="690488"/>
            <a:ext cx="206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UserDetail.vue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694702"/>
              </p:ext>
            </p:extLst>
          </p:nvPr>
        </p:nvGraphicFramePr>
        <p:xfrm>
          <a:off x="6705600" y="3759428"/>
          <a:ext cx="34187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352">
                  <a:extLst>
                    <a:ext uri="{9D8B030D-6E8A-4147-A177-3AD203B41FA5}">
                      <a16:colId xmlns:a16="http://schemas.microsoft.com/office/drawing/2014/main" val="785290117"/>
                    </a:ext>
                  </a:extLst>
                </a:gridCol>
                <a:gridCol w="1709352">
                  <a:extLst>
                    <a:ext uri="{9D8B030D-6E8A-4147-A177-3AD203B41FA5}">
                      <a16:colId xmlns:a16="http://schemas.microsoft.com/office/drawing/2014/main" val="2431147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</a:t>
                      </a:r>
                      <a:r>
                        <a:rPr lang="ko-KR" altLang="en-US" dirty="0" smtClean="0"/>
                        <a:t>수정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</a:t>
                      </a:r>
                      <a:r>
                        <a:rPr lang="ko-KR" altLang="en-US" dirty="0" smtClean="0"/>
                        <a:t>삭제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27940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>
            <a:off x="9347200" y="4130268"/>
            <a:ext cx="0" cy="77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70325" y="5090662"/>
            <a:ext cx="206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에서 삭제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7629611" y="4130268"/>
            <a:ext cx="0" cy="77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47254" y="5030136"/>
            <a:ext cx="206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UserUpdate.vue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132270"/>
              </p:ext>
            </p:extLst>
          </p:nvPr>
        </p:nvGraphicFramePr>
        <p:xfrm>
          <a:off x="2140465" y="1395415"/>
          <a:ext cx="4911124" cy="2143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5562">
                  <a:extLst>
                    <a:ext uri="{9D8B030D-6E8A-4147-A177-3AD203B41FA5}">
                      <a16:colId xmlns:a16="http://schemas.microsoft.com/office/drawing/2014/main" val="2012346132"/>
                    </a:ext>
                  </a:extLst>
                </a:gridCol>
                <a:gridCol w="2455562">
                  <a:extLst>
                    <a:ext uri="{9D8B030D-6E8A-4147-A177-3AD203B41FA5}">
                      <a16:colId xmlns:a16="http://schemas.microsoft.com/office/drawing/2014/main" val="1903120597"/>
                    </a:ext>
                  </a:extLst>
                </a:gridCol>
              </a:tblGrid>
              <a:tr h="7357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  </a:t>
                      </a:r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  </a:t>
                      </a:r>
                      <a:r>
                        <a:rPr lang="ko-KR" altLang="en-US" dirty="0" smtClean="0"/>
                        <a:t>주지환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110292"/>
                  </a:ext>
                </a:extLst>
              </a:tr>
              <a:tr h="7038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 </a:t>
                      </a:r>
                      <a:r>
                        <a:rPr lang="ko-KR" altLang="en-US" dirty="0" smtClean="0"/>
                        <a:t>나이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   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122236"/>
                  </a:ext>
                </a:extLst>
              </a:tr>
              <a:tr h="7038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 </a:t>
                      </a:r>
                      <a:r>
                        <a:rPr lang="ko-KR" altLang="en-US" dirty="0" smtClean="0"/>
                        <a:t>성별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    </a:t>
                      </a:r>
                      <a:r>
                        <a:rPr lang="ko-KR" altLang="en-US" dirty="0" smtClean="0"/>
                        <a:t>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7499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272330" y="3767403"/>
            <a:ext cx="1312333" cy="362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9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807084"/>
              </p:ext>
            </p:extLst>
          </p:nvPr>
        </p:nvGraphicFramePr>
        <p:xfrm>
          <a:off x="1653060" y="1848250"/>
          <a:ext cx="7004908" cy="1652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2454">
                  <a:extLst>
                    <a:ext uri="{9D8B030D-6E8A-4147-A177-3AD203B41FA5}">
                      <a16:colId xmlns:a16="http://schemas.microsoft.com/office/drawing/2014/main" val="649959274"/>
                    </a:ext>
                  </a:extLst>
                </a:gridCol>
                <a:gridCol w="3502454">
                  <a:extLst>
                    <a:ext uri="{9D8B030D-6E8A-4147-A177-3AD203B41FA5}">
                      <a16:colId xmlns:a16="http://schemas.microsoft.com/office/drawing/2014/main" val="1986807114"/>
                    </a:ext>
                  </a:extLst>
                </a:gridCol>
              </a:tblGrid>
              <a:tr h="550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          </a:t>
                      </a:r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        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23020"/>
                  </a:ext>
                </a:extLst>
              </a:tr>
              <a:tr h="550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          </a:t>
                      </a:r>
                      <a:r>
                        <a:rPr lang="ko-KR" altLang="en-US" dirty="0" smtClean="0"/>
                        <a:t>나이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          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385841"/>
                  </a:ext>
                </a:extLst>
              </a:tr>
              <a:tr h="550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          </a:t>
                      </a:r>
                      <a:r>
                        <a:rPr lang="ko-KR" altLang="en-US" dirty="0" smtClean="0"/>
                        <a:t>성별</a:t>
                      </a:r>
                      <a:r>
                        <a:rPr lang="en-US" altLang="ko-KR" dirty="0" smtClean="0"/>
                        <a:t>    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          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46688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115697" y="659027"/>
            <a:ext cx="380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UserInsert.vue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065263"/>
              </p:ext>
            </p:extLst>
          </p:nvPr>
        </p:nvGraphicFramePr>
        <p:xfrm>
          <a:off x="6985686" y="4130133"/>
          <a:ext cx="1672282" cy="44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282">
                  <a:extLst>
                    <a:ext uri="{9D8B030D-6E8A-4147-A177-3AD203B41FA5}">
                      <a16:colId xmlns:a16="http://schemas.microsoft.com/office/drawing/2014/main" val="3681700521"/>
                    </a:ext>
                  </a:extLst>
                </a:gridCol>
              </a:tblGrid>
              <a:tr h="44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     </a:t>
                      </a:r>
                      <a:r>
                        <a:rPr lang="ko-KR" altLang="en-US" baseline="0" dirty="0" smtClean="0"/>
                        <a:t>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969892"/>
                  </a:ext>
                </a:extLst>
              </a:tr>
            </a:tbl>
          </a:graphicData>
        </a:graphic>
      </p:graphicFrame>
      <p:cxnSp>
        <p:nvCxnSpPr>
          <p:cNvPr id="16" name="직선 화살표 연결선 15"/>
          <p:cNvCxnSpPr/>
          <p:nvPr/>
        </p:nvCxnSpPr>
        <p:spPr>
          <a:xfrm>
            <a:off x="7850659" y="4572001"/>
            <a:ext cx="0" cy="44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75838" y="5016843"/>
            <a:ext cx="236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호출후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UserList.vue</a:t>
            </a:r>
            <a:r>
              <a:rPr lang="ko-KR" altLang="en-US" dirty="0" smtClean="0"/>
              <a:t>로 이동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15719"/>
              </p:ext>
            </p:extLst>
          </p:nvPr>
        </p:nvGraphicFramePr>
        <p:xfrm>
          <a:off x="4970619" y="4160566"/>
          <a:ext cx="1672282" cy="381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282">
                  <a:extLst>
                    <a:ext uri="{9D8B030D-6E8A-4147-A177-3AD203B41FA5}">
                      <a16:colId xmlns:a16="http://schemas.microsoft.com/office/drawing/2014/main" val="3681700521"/>
                    </a:ext>
                  </a:extLst>
                </a:gridCol>
              </a:tblGrid>
              <a:tr h="3810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     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취소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969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73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069558"/>
              </p:ext>
            </p:extLst>
          </p:nvPr>
        </p:nvGraphicFramePr>
        <p:xfrm>
          <a:off x="1653060" y="1848250"/>
          <a:ext cx="7004908" cy="1652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2454">
                  <a:extLst>
                    <a:ext uri="{9D8B030D-6E8A-4147-A177-3AD203B41FA5}">
                      <a16:colId xmlns:a16="http://schemas.microsoft.com/office/drawing/2014/main" val="649959274"/>
                    </a:ext>
                  </a:extLst>
                </a:gridCol>
                <a:gridCol w="3502454">
                  <a:extLst>
                    <a:ext uri="{9D8B030D-6E8A-4147-A177-3AD203B41FA5}">
                      <a16:colId xmlns:a16="http://schemas.microsoft.com/office/drawing/2014/main" val="1986807114"/>
                    </a:ext>
                  </a:extLst>
                </a:gridCol>
              </a:tblGrid>
              <a:tr h="550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          </a:t>
                      </a:r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         </a:t>
                      </a:r>
                      <a:r>
                        <a:rPr lang="ko-KR" altLang="en-US" dirty="0" smtClean="0"/>
                        <a:t>마수빈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23020"/>
                  </a:ext>
                </a:extLst>
              </a:tr>
              <a:tr h="550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          </a:t>
                      </a:r>
                      <a:r>
                        <a:rPr lang="ko-KR" altLang="en-US" dirty="0" smtClean="0"/>
                        <a:t>나이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           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385841"/>
                  </a:ext>
                </a:extLst>
              </a:tr>
              <a:tr h="550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          </a:t>
                      </a:r>
                      <a:r>
                        <a:rPr lang="ko-KR" altLang="en-US" dirty="0" smtClean="0"/>
                        <a:t>성별</a:t>
                      </a:r>
                      <a:r>
                        <a:rPr lang="en-US" altLang="ko-KR" dirty="0" smtClean="0"/>
                        <a:t>    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           </a:t>
                      </a:r>
                      <a:r>
                        <a:rPr lang="ko-KR" altLang="en-US" dirty="0" smtClean="0"/>
                        <a:t>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46688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15697" y="659027"/>
            <a:ext cx="380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UserUpdate.vue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17477"/>
              </p:ext>
            </p:extLst>
          </p:nvPr>
        </p:nvGraphicFramePr>
        <p:xfrm>
          <a:off x="6985686" y="4130133"/>
          <a:ext cx="1672282" cy="425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282">
                  <a:extLst>
                    <a:ext uri="{9D8B030D-6E8A-4147-A177-3AD203B41FA5}">
                      <a16:colId xmlns:a16="http://schemas.microsoft.com/office/drawing/2014/main" val="3681700521"/>
                    </a:ext>
                  </a:extLst>
                </a:gridCol>
              </a:tblGrid>
              <a:tr h="425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     </a:t>
                      </a:r>
                      <a:r>
                        <a:rPr lang="ko-KR" altLang="en-US" baseline="0" dirty="0" smtClean="0"/>
                        <a:t>수정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96989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85686" y="5140409"/>
            <a:ext cx="236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호출후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UserList.vue</a:t>
            </a:r>
            <a:r>
              <a:rPr lang="ko-KR" altLang="en-US" dirty="0" smtClean="0"/>
              <a:t>로 이동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7735329" y="4555524"/>
            <a:ext cx="24714" cy="52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699301"/>
              </p:ext>
            </p:extLst>
          </p:nvPr>
        </p:nvGraphicFramePr>
        <p:xfrm>
          <a:off x="4970619" y="4160566"/>
          <a:ext cx="1672282" cy="381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282">
                  <a:extLst>
                    <a:ext uri="{9D8B030D-6E8A-4147-A177-3AD203B41FA5}">
                      <a16:colId xmlns:a16="http://schemas.microsoft.com/office/drawing/2014/main" val="3681700521"/>
                    </a:ext>
                  </a:extLst>
                </a:gridCol>
              </a:tblGrid>
              <a:tr h="3810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     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취소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969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61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106</Words>
  <Application>Microsoft Office PowerPoint</Application>
  <PresentationFormat>와이드스크린</PresentationFormat>
  <Paragraphs>54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Simple CRUD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주지환</dc:creator>
  <cp:lastModifiedBy>ahn jaehwan</cp:lastModifiedBy>
  <cp:revision>9</cp:revision>
  <dcterms:created xsi:type="dcterms:W3CDTF">2022-05-16T00:42:33Z</dcterms:created>
  <dcterms:modified xsi:type="dcterms:W3CDTF">2022-05-16T01:39:29Z</dcterms:modified>
</cp:coreProperties>
</file>