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-mvc?name=spi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en-US" altLang="ko-KR" dirty="0" err="1" smtClean="0"/>
              <a:t>WelcomePage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안될때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://4whomtbts.tistory.com/60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90713"/>
            <a:ext cx="5486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Build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베포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9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정적 컨텐츠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859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429" y="2481362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 ,</a:t>
            </a:r>
            <a:r>
              <a:rPr lang="ko-KR" altLang="en-US" dirty="0" err="1" smtClean="0"/>
              <a:t>템플릿엔진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내림 </a:t>
            </a:r>
            <a:r>
              <a:rPr lang="en-US" altLang="ko-KR" dirty="0" smtClean="0"/>
              <a:t>ex )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&gt; controller, model , view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0429" y="1411791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정적컨텐츠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그대로 </a:t>
            </a:r>
            <a:r>
              <a:rPr lang="ko-KR" altLang="en-US" dirty="0" err="1" smtClean="0"/>
              <a:t>내려줌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429" y="4058009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JSON data format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전송시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87"/>
            <a:ext cx="7375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MVC</a:t>
            </a:r>
            <a:r>
              <a:rPr lang="ko-KR" altLang="en-US" dirty="0" smtClean="0"/>
              <a:t>와 템플릿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MVC -  Model, View, 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1" y="2705100"/>
            <a:ext cx="409575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554" y="244621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번의 경우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엔진 반영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미출력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번의 경우 </a:t>
            </a:r>
            <a:r>
              <a:rPr lang="ko-KR" altLang="en-US" dirty="0" err="1" smtClean="0"/>
              <a:t>절대경로로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실행시킬시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3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Controller ,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48375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370" y="195384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p </a:t>
            </a:r>
            <a:r>
              <a:rPr lang="ko-KR" altLang="en-US" dirty="0" smtClean="0"/>
              <a:t>사용 및 </a:t>
            </a:r>
            <a:r>
              <a:rPr lang="en-US" altLang="ko-KR" dirty="0" smtClean="0"/>
              <a:t>required false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localhost:8080/hello-mvc?name=spiring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9319"/>
            <a:ext cx="6258169" cy="1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158"/>
            <a:ext cx="8782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4374"/>
            <a:ext cx="5203092" cy="187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62600" cy="175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553" y="1906954"/>
            <a:ext cx="450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: http Response body</a:t>
            </a:r>
            <a:r>
              <a:rPr lang="ko-KR" altLang="en-US" dirty="0" smtClean="0"/>
              <a:t>에 직접 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0553" y="402437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그대로 </a:t>
            </a:r>
            <a:r>
              <a:rPr lang="ko-KR" altLang="en-US" dirty="0" err="1" smtClean="0"/>
              <a:t>내려줌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629"/>
            <a:ext cx="4991100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1" y="1928629"/>
            <a:ext cx="3914775" cy="15716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53169" y="4720492"/>
            <a:ext cx="2993293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462" y="4376615"/>
            <a:ext cx="210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Bean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/ property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9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8" y="1690688"/>
            <a:ext cx="694592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11" y="3986335"/>
            <a:ext cx="524265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7" y="1747471"/>
            <a:ext cx="66372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6278" y="1875692"/>
            <a:ext cx="4321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helloController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ReponseBody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로 던지지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Http</a:t>
            </a:r>
            <a:r>
              <a:rPr lang="ko-KR" altLang="en-US" dirty="0" smtClean="0"/>
              <a:t>응답에 그대로 전달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객체네</a:t>
            </a:r>
            <a:r>
              <a:rPr lang="en-US" altLang="ko-KR" dirty="0" smtClean="0"/>
              <a:t>…?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Spring </a:t>
            </a:r>
            <a:r>
              <a:rPr lang="ko-KR" altLang="en-US" dirty="0" smtClean="0"/>
              <a:t>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객체가 오면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만들어서 </a:t>
            </a:r>
            <a:r>
              <a:rPr lang="en-US" altLang="ko-KR" dirty="0" smtClean="0"/>
              <a:t>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가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1. </a:t>
            </a:r>
            <a:r>
              <a:rPr lang="ko-KR" altLang="en-US" dirty="0" smtClean="0"/>
              <a:t>단순 문자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StringConverter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2.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JsonConverter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변경해주는 </a:t>
            </a:r>
            <a:r>
              <a:rPr lang="en-US" altLang="ko-KR" dirty="0" smtClean="0"/>
              <a:t>library </a:t>
            </a:r>
            <a:br>
              <a:rPr lang="en-US" altLang="ko-KR" dirty="0" smtClean="0"/>
            </a:br>
            <a:r>
              <a:rPr lang="en-US" altLang="ko-KR" dirty="0" smtClean="0"/>
              <a:t> Jackson(spring </a:t>
            </a:r>
            <a:r>
              <a:rPr lang="ko-KR" altLang="en-US" dirty="0" smtClean="0"/>
              <a:t>기본 탑재</a:t>
            </a:r>
            <a:r>
              <a:rPr lang="en-US" altLang="ko-KR" smtClean="0"/>
              <a:t>)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50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회원관리예제</a:t>
            </a:r>
            <a:r>
              <a:rPr lang="en-US" altLang="ko-KR" dirty="0"/>
              <a:t> </a:t>
            </a:r>
            <a:r>
              <a:rPr lang="en-US" altLang="ko-KR" smtClean="0"/>
              <a:t>–</a:t>
            </a:r>
            <a:r>
              <a:rPr lang="ko-KR" altLang="en-US" smtClean="0"/>
              <a:t>비즈니스 요구사항정리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14" y="1690688"/>
            <a:ext cx="4536804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14" y="1623219"/>
            <a:ext cx="5734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&lt;Optional&gt; : return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될때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도 감싸줘서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95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831" y="1882775"/>
            <a:ext cx="3810000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60631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4308" y="3446584"/>
            <a:ext cx="493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Test case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methods </a:t>
            </a:r>
            <a:r>
              <a:rPr lang="ko-KR" altLang="en-US" sz="1200" dirty="0" smtClean="0"/>
              <a:t>순서를 보장 할 </a:t>
            </a:r>
            <a:r>
              <a:rPr lang="ko-KR" altLang="en-US" sz="1200" dirty="0"/>
              <a:t>수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테스트할때</a:t>
            </a:r>
            <a:r>
              <a:rPr lang="ko-KR" altLang="en-US" sz="1200" dirty="0" smtClean="0"/>
              <a:t> 함수를 순차적으로 동작하게 구현 하면 안된다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의존 관계가 있으면 안됨</a:t>
            </a:r>
            <a:r>
              <a:rPr lang="en-US" altLang="ko-KR" sz="1200" dirty="0" smtClean="0"/>
              <a:t>) </a:t>
            </a:r>
            <a:br>
              <a:rPr lang="en-US" altLang="ko-KR" sz="1200" dirty="0" smtClean="0"/>
            </a:br>
            <a:r>
              <a:rPr lang="en-US" altLang="ko-KR" sz="1200" dirty="0" smtClean="0"/>
              <a:t>Sol)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가 실행이 끝난 후 </a:t>
            </a:r>
            <a:r>
              <a:rPr lang="en-US" altLang="ko-KR" sz="1200" dirty="0" smtClean="0"/>
              <a:t>clear</a:t>
            </a:r>
            <a:r>
              <a:rPr lang="ko-KR" altLang="en-US" sz="1200" dirty="0" smtClean="0"/>
              <a:t>를 해주어야한다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248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94908" cy="1468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4063"/>
            <a:ext cx="4194908" cy="12623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4708" y="1906953"/>
            <a:ext cx="493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테스트 케이스 작성을 하여 코드 검증을 하였음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2. But </a:t>
            </a:r>
            <a:r>
              <a:rPr lang="ko-KR" altLang="en-US" sz="1200" dirty="0" smtClean="0"/>
              <a:t>테스트 케이스를 작성하고 개발 </a:t>
            </a:r>
            <a:r>
              <a:rPr lang="ko-KR" altLang="en-US" sz="1200" dirty="0" err="1" smtClean="0"/>
              <a:t>할수도</a:t>
            </a:r>
            <a:r>
              <a:rPr lang="ko-KR" altLang="en-US" sz="1200" dirty="0" smtClean="0"/>
              <a:t> 있음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ex )  </a:t>
            </a:r>
            <a:r>
              <a:rPr lang="ko-KR" altLang="en-US" sz="1200" dirty="0" smtClean="0"/>
              <a:t>별 모양을 개발해야 되는 상황에서 별의 틀을 먼저 만들고 개  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	</a:t>
            </a:r>
            <a:r>
              <a:rPr lang="ko-KR" altLang="en-US" sz="1200" dirty="0" smtClean="0"/>
              <a:t>발 후에 확인작업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테스트 </a:t>
            </a:r>
            <a:r>
              <a:rPr lang="ko-KR" altLang="en-US" sz="1200" dirty="0" err="1" smtClean="0"/>
              <a:t>주도개발</a:t>
            </a:r>
            <a:r>
              <a:rPr lang="ko-KR" altLang="en-US" sz="1200" dirty="0" smtClean="0"/>
              <a:t> </a:t>
            </a:r>
            <a:r>
              <a:rPr lang="en-US" altLang="ko-KR" sz="1200" smtClean="0"/>
              <a:t>= TDD)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14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5-1 Spring Bean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8" y="1825625"/>
            <a:ext cx="6457950" cy="416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5" y="1847850"/>
            <a:ext cx="413238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6-1. </a:t>
            </a:r>
            <a:r>
              <a:rPr lang="ko-KR" altLang="en-US" dirty="0" smtClean="0"/>
              <a:t>스프링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 기술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810"/>
            <a:ext cx="4081703" cy="435133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102338" y="2930769"/>
            <a:ext cx="1164493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9847" y="2569253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DB-Spring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05354" y="3292285"/>
            <a:ext cx="1164493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9051" y="3065707"/>
            <a:ext cx="498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SQL </a:t>
            </a:r>
            <a:r>
              <a:rPr lang="ko-KR" altLang="en-US" sz="1200" dirty="0" err="1" smtClean="0"/>
              <a:t>사용안하고</a:t>
            </a:r>
            <a:r>
              <a:rPr lang="ko-KR" altLang="en-US" sz="1200" dirty="0" smtClean="0"/>
              <a:t> 객체를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쿼리 없이 저장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66831" y="3351474"/>
            <a:ext cx="498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JPA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Spring</a:t>
            </a:r>
            <a:r>
              <a:rPr lang="ko-KR" altLang="en-US" sz="1200" dirty="0" smtClean="0"/>
              <a:t>으로 전환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00031" y="3549922"/>
            <a:ext cx="1164493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2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6-1. h2 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282" y="4157052"/>
            <a:ext cx="4953000" cy="1819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38650" cy="33242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084022" y="3790604"/>
            <a:ext cx="1313411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9366" y="3614250"/>
            <a:ext cx="60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dbc:h2:tcp://localhost/~/test  || </a:t>
            </a:r>
            <a:r>
              <a:rPr lang="ko-KR" altLang="en-US" dirty="0" smtClean="0"/>
              <a:t>추가적으로 폴더 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6850" y="2333390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47337" y="2471890"/>
            <a:ext cx="282244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//spring.h2.console.enabled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337" y="2841155"/>
            <a:ext cx="55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홍팍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h2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) /  </a:t>
            </a:r>
            <a:r>
              <a:rPr lang="en-US" altLang="ko-KR" dirty="0" err="1" smtClean="0"/>
              <a:t>application.properties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5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6-1. Table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drop table if exists member CASCADE;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member(</a:t>
            </a:r>
          </a:p>
          <a:p>
            <a:pPr marL="0" indent="0">
              <a:buNone/>
            </a:pPr>
            <a:r>
              <a:rPr lang="en-US" altLang="ko-KR" dirty="0"/>
              <a:t>  id </a:t>
            </a:r>
            <a:r>
              <a:rPr lang="en-US" altLang="ko-KR" dirty="0" err="1"/>
              <a:t>bigint</a:t>
            </a:r>
            <a:r>
              <a:rPr lang="en-US" altLang="ko-KR" dirty="0"/>
              <a:t> generated by default as identity,</a:t>
            </a:r>
          </a:p>
          <a:p>
            <a:pPr marL="0" indent="0">
              <a:buNone/>
            </a:pPr>
            <a:r>
              <a:rPr lang="en-US" altLang="ko-KR" dirty="0"/>
              <a:t>  name varchar(255),</a:t>
            </a:r>
          </a:p>
          <a:p>
            <a:pPr marL="0" indent="0">
              <a:buNone/>
            </a:pPr>
            <a:r>
              <a:rPr lang="en-US" altLang="ko-KR" dirty="0"/>
              <a:t>  primary key(id)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97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6-2. JDBC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198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6-2 JDBC </a:t>
            </a:r>
            <a:r>
              <a:rPr lang="ko-KR" altLang="en-US" dirty="0" err="1" smtClean="0"/>
              <a:t>연걸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4577"/>
            <a:ext cx="4248150" cy="55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8337" y="1820985"/>
            <a:ext cx="485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오류시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en-US" altLang="ko-KR" sz="1400" dirty="0" err="1" smtClean="0"/>
              <a:t>build.gradle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후 우측 </a:t>
            </a:r>
            <a:r>
              <a:rPr lang="ko-KR" altLang="en-US" sz="1400" dirty="0" err="1" smtClean="0"/>
              <a:t>상단코끼리</a:t>
            </a:r>
            <a:r>
              <a:rPr lang="ko-KR" altLang="en-US" sz="1400" dirty="0" smtClean="0"/>
              <a:t> 클릭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49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787044" cy="233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39" y="1825625"/>
            <a:ext cx="414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기존에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들어가보면 여러 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의존 관계를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72" y="2990994"/>
            <a:ext cx="1466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</a:t>
            </a:r>
            <a:r>
              <a:rPr lang="ko-KR" altLang="en-US" dirty="0" err="1" smtClean="0"/>
              <a:t>확인법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6086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 / slf4j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03"/>
            <a:ext cx="463867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20033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366</Words>
  <Application>Microsoft Office PowerPoint</Application>
  <PresentationFormat>와이드스크린</PresentationFormat>
  <Paragraphs>78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 Unicode MS</vt:lpstr>
      <vt:lpstr>JetBrains Mono</vt:lpstr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  <vt:lpstr>2강 Dependency</vt:lpstr>
      <vt:lpstr>2-1 Gradle 의존성 확인법</vt:lpstr>
      <vt:lpstr>2-2 Logback / slf4j</vt:lpstr>
      <vt:lpstr>2-3. WelcomePage</vt:lpstr>
      <vt:lpstr>2-4. Build 및 베포</vt:lpstr>
      <vt:lpstr>3-1. 정적 컨텐츠</vt:lpstr>
      <vt:lpstr>정적 컨텐츠</vt:lpstr>
      <vt:lpstr>3-2 MVC와 템플릿 엔진</vt:lpstr>
      <vt:lpstr>3-2 Controller , url</vt:lpstr>
      <vt:lpstr>3-2 MVC와 템플릿 엔진</vt:lpstr>
      <vt:lpstr>3-3. API</vt:lpstr>
      <vt:lpstr>3-3. API response</vt:lpstr>
      <vt:lpstr>3-3. API(Response Body)</vt:lpstr>
      <vt:lpstr>3-3. API(Response Body)</vt:lpstr>
      <vt:lpstr>4. 회원관리예제 –비즈니스 요구사항정리</vt:lpstr>
      <vt:lpstr>4-1</vt:lpstr>
      <vt:lpstr>4-2. Test case</vt:lpstr>
      <vt:lpstr>4-2. Test case </vt:lpstr>
      <vt:lpstr>5-1 Spring Bean</vt:lpstr>
      <vt:lpstr>6-1. 스프링 DB 접근 기술</vt:lpstr>
      <vt:lpstr>6-1. h2 DB연결</vt:lpstr>
      <vt:lpstr>6-1. Table 생성</vt:lpstr>
      <vt:lpstr>6-2. JDBC</vt:lpstr>
      <vt:lpstr>6-2 JDBC 연걸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57</cp:revision>
  <dcterms:created xsi:type="dcterms:W3CDTF">2022-07-27T00:23:43Z</dcterms:created>
  <dcterms:modified xsi:type="dcterms:W3CDTF">2022-08-04T03:36:48Z</dcterms:modified>
</cp:coreProperties>
</file>