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2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3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18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76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9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69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7A641-14F4-4569-AFF8-7D41B3522D77}" type="datetimeFigureOut">
              <a:rPr lang="ko-KR" altLang="en-US" smtClean="0"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A9B0-FF3B-4971-9FF0-E070D6D9B3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7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Spring -basic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7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강</a:t>
            </a:r>
            <a:r>
              <a:rPr lang="en-US" altLang="ko-KR" dirty="0" smtClean="0"/>
              <a:t> Project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spring.start.io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2604539"/>
            <a:ext cx="10606399" cy="37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7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1-1. Maven vs </a:t>
            </a:r>
            <a:r>
              <a:rPr lang="en-US" altLang="ko-KR" dirty="0" err="1" smtClean="0"/>
              <a:t>Gradle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5315955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421" y="1784061"/>
            <a:ext cx="483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Maven = Spring </a:t>
            </a:r>
            <a:r>
              <a:rPr lang="en-US" altLang="ko-KR" dirty="0" err="1" smtClean="0"/>
              <a:t>Prodject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porm.xml</a:t>
            </a:r>
            <a:br>
              <a:rPr lang="en-US" altLang="ko-KR" dirty="0" smtClean="0"/>
            </a:br>
            <a:r>
              <a:rPr lang="en-US" altLang="ko-KR" dirty="0" smtClean="0"/>
              <a:t>  &gt; Project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활용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err="1" smtClean="0"/>
              <a:t>수십개의</a:t>
            </a:r>
            <a:r>
              <a:rPr lang="ko-KR" altLang="en-US" dirty="0" smtClean="0"/>
              <a:t> </a:t>
            </a:r>
            <a:r>
              <a:rPr lang="en-US" altLang="ko-KR" dirty="0"/>
              <a:t>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를 관리하는 도구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</a:t>
            </a:r>
            <a:r>
              <a:rPr lang="ko-KR" altLang="en-US" dirty="0" smtClean="0"/>
              <a:t>사용할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의 의존성 </a:t>
            </a:r>
            <a:r>
              <a:rPr lang="en-US" altLang="ko-KR" dirty="0" smtClean="0"/>
              <a:t>library</a:t>
            </a:r>
            <a:r>
              <a:rPr lang="ko-KR" altLang="en-US" dirty="0" smtClean="0"/>
              <a:t>까지 설치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librar</a:t>
            </a:r>
            <a:r>
              <a:rPr lang="ko-KR" altLang="en-US" dirty="0" smtClean="0"/>
              <a:t>를 정의 및 활용</a:t>
            </a:r>
            <a:endParaRPr lang="en-US" altLang="ko-KR" dirty="0" smtClean="0"/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Gradle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Springboot</a:t>
            </a:r>
            <a:r>
              <a:rPr lang="en-US" altLang="ko-KR" dirty="0" smtClean="0"/>
              <a:t> / Android</a:t>
            </a:r>
            <a:br>
              <a:rPr lang="en-US" altLang="ko-KR" dirty="0" smtClean="0"/>
            </a:br>
            <a:r>
              <a:rPr lang="en-US" altLang="ko-KR" dirty="0" smtClean="0"/>
              <a:t>  &gt; Build Tool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 &gt; XML</a:t>
            </a:r>
            <a:r>
              <a:rPr lang="ko-KR" altLang="en-US" dirty="0" smtClean="0"/>
              <a:t>이 아닌</a:t>
            </a:r>
            <a:r>
              <a:rPr lang="en-US" altLang="ko-KR" dirty="0" smtClean="0"/>
              <a:t>, Script</a:t>
            </a:r>
            <a:r>
              <a:rPr lang="ko-KR" altLang="en-US" dirty="0" smtClean="0"/>
              <a:t>언어로 구성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50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1-2. </a:t>
            </a:r>
            <a:r>
              <a:rPr lang="ko-KR" altLang="en-US" dirty="0" smtClean="0"/>
              <a:t>생성된 </a:t>
            </a:r>
            <a:r>
              <a:rPr lang="en-US" altLang="ko-KR" dirty="0" err="1" smtClean="0"/>
              <a:t>Prodject</a:t>
            </a:r>
            <a:r>
              <a:rPr lang="en-US" altLang="ko-KR" dirty="0" smtClean="0"/>
              <a:t> Open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9421"/>
            <a:ext cx="5637415" cy="362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73884" y="203661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Hello-spring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r>
              <a:rPr lang="ko-KR" altLang="en-US" dirty="0" smtClean="0"/>
              <a:t>하는 것이 아니라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build.gradle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81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1-3. </a:t>
            </a:r>
            <a:r>
              <a:rPr lang="ko-KR" altLang="en-US" dirty="0" smtClean="0"/>
              <a:t>프로젝트 내부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3375461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0" y="2011679"/>
            <a:ext cx="5511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Main / Test </a:t>
            </a:r>
            <a:r>
              <a:rPr lang="ko-KR" altLang="en-US" dirty="0" smtClean="0"/>
              <a:t>폴더가 구분 되어있음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요즘 개발에선</a:t>
            </a:r>
            <a:r>
              <a:rPr lang="en-US" altLang="ko-KR" dirty="0" smtClean="0"/>
              <a:t>, Test Case</a:t>
            </a:r>
            <a:r>
              <a:rPr lang="ko-KR" altLang="en-US" dirty="0" smtClean="0"/>
              <a:t>가 되게 중요함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</a:t>
            </a:r>
            <a:r>
              <a:rPr lang="en-US" altLang="ko-KR" dirty="0" err="1" smtClean="0"/>
              <a:t>Build.gradle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53073"/>
            <a:ext cx="5608840" cy="287365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9667702" y="509570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57165" y="4896196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dependency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6096000" y="5688676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0920" y="5504010"/>
            <a:ext cx="147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Test Case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5816138" y="4494415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81057" y="4226291"/>
            <a:ext cx="2096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Library Down </a:t>
            </a:r>
            <a:r>
              <a:rPr lang="ko-KR" altLang="en-US" dirty="0" smtClean="0"/>
              <a:t>받는 곳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87236" y="3449782"/>
            <a:ext cx="955963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37907" y="3265116"/>
            <a:ext cx="147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file </a:t>
            </a:r>
            <a:r>
              <a:rPr lang="ko-KR" altLang="en-US" dirty="0" smtClean="0"/>
              <a:t>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49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1-4. </a:t>
            </a:r>
            <a:r>
              <a:rPr lang="en-US" altLang="ko-KR" dirty="0" err="1" smtClean="0"/>
              <a:t>Main.Application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7475"/>
            <a:ext cx="4315691" cy="16114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315691" cy="18569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837" y="1825625"/>
            <a:ext cx="5152245" cy="416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Spring -basic</vt:lpstr>
      <vt:lpstr>1강 Project 생성</vt:lpstr>
      <vt:lpstr>1-1. Maven vs Gradle</vt:lpstr>
      <vt:lpstr>1-2. 생성된 Prodject Open</vt:lpstr>
      <vt:lpstr>1-3. 프로젝트 내부 구성</vt:lpstr>
      <vt:lpstr>1-4. Main.Application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-basic</dc:title>
  <dc:creator>주지환</dc:creator>
  <cp:lastModifiedBy>주지환</cp:lastModifiedBy>
  <cp:revision>8</cp:revision>
  <dcterms:created xsi:type="dcterms:W3CDTF">2022-07-27T00:23:43Z</dcterms:created>
  <dcterms:modified xsi:type="dcterms:W3CDTF">2022-07-27T01:02:27Z</dcterms:modified>
</cp:coreProperties>
</file>