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A641-14F4-4569-AFF8-7D41B3522D77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A9B0-FF3B-4971-9FF0-E070D6D9B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023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A641-14F4-4569-AFF8-7D41B3522D77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A9B0-FF3B-4971-9FF0-E070D6D9B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782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A641-14F4-4569-AFF8-7D41B3522D77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A9B0-FF3B-4971-9FF0-E070D6D9B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031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A641-14F4-4569-AFF8-7D41B3522D77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A9B0-FF3B-4971-9FF0-E070D6D9B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678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A641-14F4-4569-AFF8-7D41B3522D77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A9B0-FF3B-4971-9FF0-E070D6D9B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935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A641-14F4-4569-AFF8-7D41B3522D77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A9B0-FF3B-4971-9FF0-E070D6D9B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186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A641-14F4-4569-AFF8-7D41B3522D77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A9B0-FF3B-4971-9FF0-E070D6D9B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819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A641-14F4-4569-AFF8-7D41B3522D77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A9B0-FF3B-4971-9FF0-E070D6D9B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769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A641-14F4-4569-AFF8-7D41B3522D77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A9B0-FF3B-4971-9FF0-E070D6D9B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392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A641-14F4-4569-AFF8-7D41B3522D77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A9B0-FF3B-4971-9FF0-E070D6D9B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009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A641-14F4-4569-AFF8-7D41B3522D77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A9B0-FF3B-4971-9FF0-E070D6D9B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699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7A641-14F4-4569-AFF8-7D41B3522D77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2A9B0-FF3B-4971-9FF0-E070D6D9B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707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hello-mvc?name=spiring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Spring -basic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780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2-3. </a:t>
            </a:r>
            <a:r>
              <a:rPr lang="en-US" altLang="ko-KR" dirty="0" err="1" smtClean="0"/>
              <a:t>WelcomePage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dirty="0" err="1" smtClean="0"/>
              <a:t>thymeleaf</a:t>
            </a:r>
            <a:r>
              <a:rPr lang="en-US" altLang="ko-KR" dirty="0"/>
              <a:t> </a:t>
            </a:r>
            <a:r>
              <a:rPr lang="ko-KR" altLang="en-US" dirty="0" smtClean="0"/>
              <a:t>적용 </a:t>
            </a:r>
            <a:r>
              <a:rPr lang="ko-KR" altLang="en-US" dirty="0" err="1" smtClean="0"/>
              <a:t>안될때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https</a:t>
            </a:r>
            <a:r>
              <a:rPr lang="en-US" altLang="ko-KR" dirty="0"/>
              <a:t>://4whomtbts.tistory.com/60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735" y="1890713"/>
            <a:ext cx="54864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896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2-4. Build </a:t>
            </a:r>
            <a:r>
              <a:rPr lang="ko-KR" altLang="en-US" dirty="0" smtClean="0"/>
              <a:t>및 </a:t>
            </a:r>
            <a:r>
              <a:rPr lang="ko-KR" altLang="en-US" dirty="0" err="1" smtClean="0"/>
              <a:t>베포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26966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693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3-1. </a:t>
            </a:r>
            <a:r>
              <a:rPr lang="ko-KR" altLang="en-US" dirty="0" smtClean="0"/>
              <a:t>정적 컨텐츠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985908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50429" y="2481362"/>
            <a:ext cx="35910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MVC  ,</a:t>
            </a:r>
            <a:r>
              <a:rPr lang="ko-KR" altLang="en-US" dirty="0" err="1" smtClean="0"/>
              <a:t>템플릿엔진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동적으로 내림 </a:t>
            </a:r>
            <a:r>
              <a:rPr lang="en-US" altLang="ko-KR" dirty="0" smtClean="0"/>
              <a:t>ex ) </a:t>
            </a:r>
            <a:r>
              <a:rPr lang="en-US" altLang="ko-KR" dirty="0" err="1" smtClean="0"/>
              <a:t>php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en-US" altLang="ko-KR" dirty="0" smtClean="0"/>
              <a:t> &gt; controller, model , view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50429" y="1411791"/>
            <a:ext cx="4048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정적컨텐츠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파일을 그대로 </a:t>
            </a:r>
            <a:r>
              <a:rPr lang="ko-KR" altLang="en-US" dirty="0" err="1" smtClean="0"/>
              <a:t>내려줌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50429" y="4058009"/>
            <a:ext cx="4048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API</a:t>
            </a:r>
            <a:r>
              <a:rPr lang="ko-KR" altLang="en-US" dirty="0" smtClean="0"/>
              <a:t> </a:t>
            </a:r>
            <a:r>
              <a:rPr lang="en-US" altLang="ko-KR" dirty="0" smtClean="0"/>
              <a:t>: JSON data format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client</a:t>
            </a:r>
            <a:r>
              <a:rPr lang="ko-KR" altLang="en-US" dirty="0" smtClean="0"/>
              <a:t>에게 전달 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서버끼리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data </a:t>
            </a:r>
            <a:r>
              <a:rPr lang="ko-KR" altLang="en-US" dirty="0" err="1" smtClean="0"/>
              <a:t>전송시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2990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정적 컨텐츠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6887"/>
            <a:ext cx="737576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21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3-2 MVC</a:t>
            </a:r>
            <a:r>
              <a:rPr lang="ko-KR" altLang="en-US" dirty="0" smtClean="0"/>
              <a:t>와 템플릿 엔진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 MVC -  Model, View, Controller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941" y="2705100"/>
            <a:ext cx="4095750" cy="1447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64554" y="2446215"/>
            <a:ext cx="487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번의 경우 </a:t>
            </a:r>
            <a:r>
              <a:rPr lang="en-US" altLang="ko-KR" dirty="0" smtClean="0"/>
              <a:t>template</a:t>
            </a:r>
            <a:r>
              <a:rPr lang="ko-KR" altLang="en-US" dirty="0" smtClean="0"/>
              <a:t>엔진 반영 </a:t>
            </a:r>
            <a:r>
              <a:rPr lang="en-US" altLang="ko-KR" dirty="0" smtClean="0"/>
              <a:t>(2</a:t>
            </a:r>
            <a:r>
              <a:rPr lang="ko-KR" altLang="en-US" dirty="0" smtClean="0"/>
              <a:t>번 </a:t>
            </a:r>
            <a:r>
              <a:rPr lang="ko-KR" altLang="en-US" dirty="0" err="1" smtClean="0"/>
              <a:t>미출력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2</a:t>
            </a:r>
            <a:r>
              <a:rPr lang="ko-KR" altLang="en-US" dirty="0" smtClean="0"/>
              <a:t>번의 경우 </a:t>
            </a:r>
            <a:r>
              <a:rPr lang="ko-KR" altLang="en-US" dirty="0" err="1" smtClean="0"/>
              <a:t>절대경로로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실행시킬시</a:t>
            </a:r>
            <a:r>
              <a:rPr lang="ko-KR" altLang="en-US" dirty="0" smtClean="0"/>
              <a:t> 출력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4535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3-2 Controller , </a:t>
            </a:r>
            <a:r>
              <a:rPr lang="en-US" altLang="ko-KR" dirty="0" err="1" smtClean="0"/>
              <a:t>url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6048375" cy="133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96370" y="1953846"/>
            <a:ext cx="396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Ctrl + p </a:t>
            </a:r>
            <a:r>
              <a:rPr lang="ko-KR" altLang="en-US" dirty="0" smtClean="0"/>
              <a:t>사용 및 </a:t>
            </a:r>
            <a:r>
              <a:rPr lang="en-US" altLang="ko-KR" dirty="0" smtClean="0"/>
              <a:t>required false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hlinkClick r:id="rId3"/>
              </a:rPr>
              <a:t>http://</a:t>
            </a:r>
            <a:r>
              <a:rPr lang="en-US" altLang="ko-KR" dirty="0" smtClean="0">
                <a:hlinkClick r:id="rId3"/>
              </a:rPr>
              <a:t>localhost:8080/hello-mvc?name=spiring</a:t>
            </a:r>
            <a:r>
              <a:rPr lang="en-US" altLang="ko-KR" dirty="0" smtClean="0"/>
              <a:t>!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접근가능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439319"/>
            <a:ext cx="6258169" cy="142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537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3-2 MVC</a:t>
            </a:r>
            <a:r>
              <a:rPr lang="ko-KR" altLang="en-US" dirty="0"/>
              <a:t>와 템플릿 엔진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50158"/>
            <a:ext cx="878205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434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3-3. API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024374"/>
            <a:ext cx="5203092" cy="18764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5562600" cy="17552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80553" y="1906954"/>
            <a:ext cx="4501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ResponseBody</a:t>
            </a:r>
            <a:r>
              <a:rPr lang="en-US" altLang="ko-KR" dirty="0" smtClean="0"/>
              <a:t> : http Response body</a:t>
            </a:r>
            <a:r>
              <a:rPr lang="ko-KR" altLang="en-US" dirty="0" smtClean="0"/>
              <a:t>에 직접 삽입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80553" y="4024374"/>
            <a:ext cx="4501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그대로 </a:t>
            </a:r>
            <a:r>
              <a:rPr lang="ko-KR" altLang="en-US" dirty="0" err="1" smtClean="0"/>
              <a:t>내려줌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2174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3-3. API response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8629"/>
            <a:ext cx="4991100" cy="40671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951" y="1928629"/>
            <a:ext cx="3914775" cy="1571625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4353169" y="4720492"/>
            <a:ext cx="2993293" cy="31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346462" y="4376615"/>
            <a:ext cx="2102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Java Bean </a:t>
            </a:r>
            <a:r>
              <a:rPr lang="ko-KR" altLang="en-US" dirty="0" smtClean="0"/>
              <a:t>방식 </a:t>
            </a:r>
            <a:r>
              <a:rPr lang="en-US" altLang="ko-KR" dirty="0" smtClean="0"/>
              <a:t>/ property </a:t>
            </a:r>
            <a:r>
              <a:rPr lang="ko-KR" altLang="en-US" dirty="0" smtClean="0"/>
              <a:t>방식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3094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3-3. API(Response Body)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108" y="1690688"/>
            <a:ext cx="6945923" cy="43513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6911" y="3986335"/>
            <a:ext cx="5242658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671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강</a:t>
            </a:r>
            <a:r>
              <a:rPr lang="en-US" altLang="ko-KR" dirty="0" smtClean="0"/>
              <a:t> Project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1. spring.start.io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1" y="2604539"/>
            <a:ext cx="10606399" cy="370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7718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3-3. API(Response Body)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737" y="1747471"/>
            <a:ext cx="6637201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46278" y="1875692"/>
            <a:ext cx="43219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helloController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ReponseBody</a:t>
            </a:r>
            <a:r>
              <a:rPr lang="ko-KR" altLang="en-US" dirty="0" smtClean="0"/>
              <a:t>를 보고 </a:t>
            </a:r>
            <a:r>
              <a:rPr lang="en-US" altLang="ko-KR" dirty="0" smtClean="0"/>
              <a:t>&gt; </a:t>
            </a:r>
            <a:r>
              <a:rPr lang="en-US" altLang="ko-KR" dirty="0" err="1" smtClean="0"/>
              <a:t>ViewResolver</a:t>
            </a:r>
            <a:r>
              <a:rPr lang="ko-KR" altLang="en-US" dirty="0" smtClean="0"/>
              <a:t>로 던지지 않음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2. Http</a:t>
            </a:r>
            <a:r>
              <a:rPr lang="ko-KR" altLang="en-US" dirty="0" smtClean="0"/>
              <a:t>응답에 그대로 전달</a:t>
            </a:r>
            <a:r>
              <a:rPr lang="en-US" altLang="ko-KR" dirty="0" smtClean="0"/>
              <a:t>! </a:t>
            </a:r>
            <a:r>
              <a:rPr lang="ko-KR" altLang="en-US" dirty="0" smtClean="0"/>
              <a:t>그런데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문자가 아니라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객체네</a:t>
            </a:r>
            <a:r>
              <a:rPr lang="en-US" altLang="ko-KR" dirty="0" smtClean="0"/>
              <a:t>…? 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3. Spring </a:t>
            </a:r>
            <a:r>
              <a:rPr lang="ko-KR" altLang="en-US" dirty="0" smtClean="0"/>
              <a:t>입장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객체가 오면 </a:t>
            </a:r>
            <a:r>
              <a:rPr lang="en-US" altLang="ko-KR" dirty="0" smtClean="0"/>
              <a:t>default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JSON </a:t>
            </a:r>
            <a:r>
              <a:rPr lang="ko-KR" altLang="en-US" dirty="0" smtClean="0"/>
              <a:t>방식으로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를 만들어서 </a:t>
            </a:r>
            <a:r>
              <a:rPr lang="en-US" altLang="ko-KR" dirty="0" smtClean="0"/>
              <a:t>return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en-US" altLang="ko-KR" dirty="0" err="1" smtClean="0"/>
              <a:t>HttpMessageConverter</a:t>
            </a:r>
            <a:r>
              <a:rPr lang="ko-KR" altLang="en-US" dirty="0" smtClean="0"/>
              <a:t>가 동작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&gt; 1. </a:t>
            </a:r>
            <a:r>
              <a:rPr lang="ko-KR" altLang="en-US" dirty="0" smtClean="0"/>
              <a:t>단순 문자 </a:t>
            </a:r>
            <a:r>
              <a:rPr lang="en-US" altLang="ko-KR" dirty="0" smtClean="0"/>
              <a:t>&gt; </a:t>
            </a:r>
            <a:r>
              <a:rPr lang="en-US" altLang="ko-KR" dirty="0" err="1" smtClean="0"/>
              <a:t>StringConverter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&gt; 2. </a:t>
            </a:r>
            <a:r>
              <a:rPr lang="ko-KR" altLang="en-US" dirty="0" smtClean="0"/>
              <a:t>객체 </a:t>
            </a:r>
            <a:r>
              <a:rPr lang="en-US" altLang="ko-KR" dirty="0" smtClean="0"/>
              <a:t>&gt; </a:t>
            </a:r>
            <a:r>
              <a:rPr lang="en-US" altLang="ko-KR" dirty="0" err="1" smtClean="0"/>
              <a:t>JsonConverter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객체를 </a:t>
            </a:r>
            <a:r>
              <a:rPr lang="en-US" altLang="ko-KR" dirty="0" err="1" smtClean="0"/>
              <a:t>Json</a:t>
            </a:r>
            <a:r>
              <a:rPr lang="ko-KR" altLang="en-US" dirty="0" smtClean="0"/>
              <a:t>으로 변경해주는 </a:t>
            </a:r>
            <a:r>
              <a:rPr lang="en-US" altLang="ko-KR" dirty="0" smtClean="0"/>
              <a:t>library </a:t>
            </a:r>
            <a:br>
              <a:rPr lang="en-US" altLang="ko-KR" dirty="0" smtClean="0"/>
            </a:br>
            <a:r>
              <a:rPr lang="en-US" altLang="ko-KR" dirty="0" smtClean="0"/>
              <a:t> Jackson(spring </a:t>
            </a:r>
            <a:r>
              <a:rPr lang="ko-KR" altLang="en-US" dirty="0" smtClean="0"/>
              <a:t>기본 탑재</a:t>
            </a:r>
            <a:r>
              <a:rPr lang="en-US" altLang="ko-KR" smtClean="0"/>
              <a:t>) </a:t>
            </a:r>
            <a:r>
              <a:rPr lang="en-US" altLang="ko-KR" dirty="0" smtClean="0"/>
              <a:t>/ </a:t>
            </a:r>
            <a:r>
              <a:rPr lang="en-US" altLang="ko-KR" dirty="0" err="1" smtClean="0"/>
              <a:t>Gson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9506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회원관리예제</a:t>
            </a:r>
            <a:r>
              <a:rPr lang="en-US" altLang="ko-KR" dirty="0"/>
              <a:t> </a:t>
            </a:r>
            <a:r>
              <a:rPr lang="en-US" altLang="ko-KR" smtClean="0"/>
              <a:t>–</a:t>
            </a:r>
            <a:r>
              <a:rPr lang="ko-KR" altLang="en-US" smtClean="0"/>
              <a:t>비즈니스 요구사항정리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514" y="1690688"/>
            <a:ext cx="4536804" cy="43513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9914" y="1623219"/>
            <a:ext cx="573405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5137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4-1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&lt;Optional&gt; : return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이 </a:t>
            </a:r>
            <a:r>
              <a:rPr lang="ko-KR" altLang="en-US" dirty="0" err="1" smtClean="0"/>
              <a:t>될때</a:t>
            </a:r>
            <a:r>
              <a:rPr lang="en-US" altLang="ko-KR" dirty="0" smtClean="0"/>
              <a:t>, null</a:t>
            </a:r>
            <a:r>
              <a:rPr lang="ko-KR" altLang="en-US" dirty="0" smtClean="0"/>
              <a:t>도 감싸줘서 </a:t>
            </a:r>
            <a:r>
              <a:rPr lang="en-US" altLang="ko-KR" dirty="0" smtClean="0"/>
              <a:t>return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89591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4-2. Test case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8831" y="1882775"/>
            <a:ext cx="3810000" cy="29432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4460631" cy="30003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44308" y="3446584"/>
            <a:ext cx="49393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Test case</a:t>
            </a:r>
            <a:r>
              <a:rPr lang="ko-KR" altLang="en-US" sz="1200" dirty="0" smtClean="0"/>
              <a:t>는 </a:t>
            </a:r>
            <a:r>
              <a:rPr lang="en-US" altLang="ko-KR" sz="1200" dirty="0" smtClean="0"/>
              <a:t>methods </a:t>
            </a:r>
            <a:r>
              <a:rPr lang="ko-KR" altLang="en-US" sz="1200" dirty="0" smtClean="0"/>
              <a:t>순서를 보장 할 </a:t>
            </a:r>
            <a:r>
              <a:rPr lang="ko-KR" altLang="en-US" sz="1200" dirty="0"/>
              <a:t>수</a:t>
            </a:r>
            <a:r>
              <a:rPr lang="ko-KR" altLang="en-US" sz="1200" dirty="0" smtClean="0"/>
              <a:t> 없다</a:t>
            </a:r>
            <a:r>
              <a:rPr lang="en-US" altLang="ko-KR" sz="1200" dirty="0" smtClean="0"/>
              <a:t>.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ko-KR" altLang="en-US" sz="1200" dirty="0" smtClean="0"/>
              <a:t>하지만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테스트할때</a:t>
            </a:r>
            <a:r>
              <a:rPr lang="ko-KR" altLang="en-US" sz="1200" dirty="0" smtClean="0"/>
              <a:t> 함수를 순차적으로 동작하게 구현 하면 안된다</a:t>
            </a:r>
            <a:r>
              <a:rPr lang="en-US" altLang="ko-KR" sz="1200" dirty="0" smtClean="0"/>
              <a:t>.</a:t>
            </a:r>
            <a:br>
              <a:rPr lang="en-US" altLang="ko-KR" sz="1200" dirty="0" smtClean="0"/>
            </a:br>
            <a:r>
              <a:rPr lang="en-US" altLang="ko-KR" sz="1200" dirty="0" smtClean="0"/>
              <a:t>(</a:t>
            </a:r>
            <a:r>
              <a:rPr lang="ko-KR" altLang="en-US" sz="1200" dirty="0" smtClean="0"/>
              <a:t>의존 관계가 있으면 안됨</a:t>
            </a:r>
            <a:r>
              <a:rPr lang="en-US" altLang="ko-KR" sz="1200" dirty="0" smtClean="0"/>
              <a:t>) </a:t>
            </a:r>
            <a:br>
              <a:rPr lang="en-US" altLang="ko-KR" sz="1200" dirty="0" smtClean="0"/>
            </a:br>
            <a:r>
              <a:rPr lang="en-US" altLang="ko-KR" sz="1200" dirty="0" smtClean="0"/>
              <a:t>Sol) </a:t>
            </a:r>
            <a:r>
              <a:rPr lang="ko-KR" altLang="en-US" sz="1200" dirty="0" smtClean="0"/>
              <a:t>각 </a:t>
            </a:r>
            <a:r>
              <a:rPr lang="en-US" altLang="ko-KR" sz="1200" dirty="0" smtClean="0"/>
              <a:t>method</a:t>
            </a:r>
            <a:r>
              <a:rPr lang="ko-KR" altLang="en-US" sz="1200" dirty="0" smtClean="0"/>
              <a:t>가 실행이 끝난 후 </a:t>
            </a:r>
            <a:r>
              <a:rPr lang="en-US" altLang="ko-KR" sz="1200" dirty="0" smtClean="0"/>
              <a:t>clear</a:t>
            </a:r>
            <a:r>
              <a:rPr lang="ko-KR" altLang="en-US" sz="1200" dirty="0" smtClean="0"/>
              <a:t>를 해주어야한다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124896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4-2. Test case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sz="1000" dirty="0" smtClean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194908" cy="14684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94063"/>
            <a:ext cx="4194908" cy="126230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34708" y="1906953"/>
            <a:ext cx="49393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1. </a:t>
            </a:r>
            <a:r>
              <a:rPr lang="ko-KR" altLang="en-US" sz="1200" dirty="0" smtClean="0"/>
              <a:t>개발 </a:t>
            </a:r>
            <a:r>
              <a:rPr lang="en-US" altLang="ko-KR" sz="1200" dirty="0" smtClean="0"/>
              <a:t>&gt; </a:t>
            </a:r>
            <a:r>
              <a:rPr lang="ko-KR" altLang="en-US" sz="1200" dirty="0" smtClean="0"/>
              <a:t>테스트 케이스 작성을 하여 코드 검증을 하였음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2. But </a:t>
            </a:r>
            <a:r>
              <a:rPr lang="ko-KR" altLang="en-US" sz="1200" dirty="0" smtClean="0"/>
              <a:t>테스트 케이스를 작성하고 개발 </a:t>
            </a:r>
            <a:r>
              <a:rPr lang="ko-KR" altLang="en-US" sz="1200" dirty="0" err="1" smtClean="0"/>
              <a:t>할수도</a:t>
            </a:r>
            <a:r>
              <a:rPr lang="ko-KR" altLang="en-US" sz="1200" dirty="0" smtClean="0"/>
              <a:t> 있음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  ex )  </a:t>
            </a:r>
            <a:r>
              <a:rPr lang="ko-KR" altLang="en-US" sz="1200" dirty="0" smtClean="0"/>
              <a:t>별 모양을 개발해야 되는 상황에서 별의 틀을 먼저 만들고 개         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 	</a:t>
            </a:r>
            <a:r>
              <a:rPr lang="ko-KR" altLang="en-US" sz="1200" dirty="0" smtClean="0"/>
              <a:t>발 후에 확인작업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테스트 </a:t>
            </a:r>
            <a:r>
              <a:rPr lang="ko-KR" altLang="en-US" sz="1200" dirty="0" err="1" smtClean="0"/>
              <a:t>주도개발</a:t>
            </a:r>
            <a:r>
              <a:rPr lang="ko-KR" altLang="en-US" sz="1200" dirty="0" smtClean="0"/>
              <a:t> </a:t>
            </a:r>
            <a:r>
              <a:rPr lang="en-US" altLang="ko-KR" sz="1200" smtClean="0"/>
              <a:t>= TDD)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741417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5-1 Spring Bean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348" y="1825625"/>
            <a:ext cx="6457950" cy="41687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1415" y="1847850"/>
            <a:ext cx="4132385" cy="414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043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1-1. Maven vs </a:t>
            </a:r>
            <a:r>
              <a:rPr lang="en-US" altLang="ko-KR" dirty="0" err="1" smtClean="0"/>
              <a:t>Gradle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84061"/>
            <a:ext cx="5315955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84421" y="1784061"/>
            <a:ext cx="48380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Maven = Spring </a:t>
            </a:r>
            <a:r>
              <a:rPr lang="en-US" altLang="ko-KR" dirty="0" err="1" smtClean="0"/>
              <a:t>Prodject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porm.xml</a:t>
            </a:r>
            <a:br>
              <a:rPr lang="en-US" altLang="ko-KR" dirty="0" smtClean="0"/>
            </a:br>
            <a:r>
              <a:rPr lang="en-US" altLang="ko-KR" dirty="0" smtClean="0"/>
              <a:t>  &gt; Project </a:t>
            </a:r>
            <a:r>
              <a:rPr lang="ko-KR" altLang="en-US" dirty="0" err="1" smtClean="0"/>
              <a:t>진행시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library</a:t>
            </a:r>
            <a:r>
              <a:rPr lang="ko-KR" altLang="en-US" dirty="0" smtClean="0"/>
              <a:t>를 활용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&gt; </a:t>
            </a:r>
            <a:r>
              <a:rPr lang="ko-KR" altLang="en-US" dirty="0" err="1" smtClean="0"/>
              <a:t>수십개의</a:t>
            </a:r>
            <a:r>
              <a:rPr lang="ko-KR" altLang="en-US" dirty="0" smtClean="0"/>
              <a:t> </a:t>
            </a:r>
            <a:r>
              <a:rPr lang="en-US" altLang="ko-KR" dirty="0"/>
              <a:t> </a:t>
            </a:r>
            <a:r>
              <a:rPr lang="en-US" altLang="ko-KR" dirty="0" smtClean="0"/>
              <a:t>library</a:t>
            </a:r>
            <a:r>
              <a:rPr lang="ko-KR" altLang="en-US" dirty="0" smtClean="0"/>
              <a:t>를 관리하는 도구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&gt; </a:t>
            </a:r>
            <a:r>
              <a:rPr lang="ko-KR" altLang="en-US" dirty="0" smtClean="0"/>
              <a:t>사용할 </a:t>
            </a:r>
            <a:r>
              <a:rPr lang="en-US" altLang="ko-KR" dirty="0" err="1" smtClean="0"/>
              <a:t>librar</a:t>
            </a:r>
            <a:r>
              <a:rPr lang="ko-KR" altLang="en-US" dirty="0" smtClean="0"/>
              <a:t>의 의존성 </a:t>
            </a:r>
            <a:r>
              <a:rPr lang="en-US" altLang="ko-KR" dirty="0" smtClean="0"/>
              <a:t>library</a:t>
            </a:r>
            <a:r>
              <a:rPr lang="ko-KR" altLang="en-US" dirty="0" smtClean="0"/>
              <a:t>까지 설치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&gt; XML</a:t>
            </a:r>
            <a:r>
              <a:rPr lang="ko-KR" altLang="en-US" dirty="0" smtClean="0"/>
              <a:t>로 </a:t>
            </a:r>
            <a:r>
              <a:rPr lang="en-US" altLang="ko-KR" dirty="0" err="1" smtClean="0"/>
              <a:t>librar</a:t>
            </a:r>
            <a:r>
              <a:rPr lang="ko-KR" altLang="en-US" dirty="0" smtClean="0"/>
              <a:t>를 정의 및 활용</a:t>
            </a:r>
            <a:endParaRPr lang="en-US" altLang="ko-KR" dirty="0" smtClean="0"/>
          </a:p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en-US" altLang="ko-KR" dirty="0" err="1" smtClean="0"/>
              <a:t>Gradle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Springboot</a:t>
            </a:r>
            <a:r>
              <a:rPr lang="en-US" altLang="ko-KR" dirty="0" smtClean="0"/>
              <a:t> / Android</a:t>
            </a:r>
            <a:br>
              <a:rPr lang="en-US" altLang="ko-KR" dirty="0" smtClean="0"/>
            </a:br>
            <a:r>
              <a:rPr lang="en-US" altLang="ko-KR" dirty="0" smtClean="0"/>
              <a:t>  &gt; Build Tool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en-US" altLang="ko-KR" dirty="0" smtClean="0"/>
              <a:t>  &gt; XML</a:t>
            </a:r>
            <a:r>
              <a:rPr lang="ko-KR" altLang="en-US" dirty="0" smtClean="0"/>
              <a:t>이 아닌</a:t>
            </a:r>
            <a:r>
              <a:rPr lang="en-US" altLang="ko-KR" dirty="0" smtClean="0"/>
              <a:t>, Script</a:t>
            </a:r>
            <a:r>
              <a:rPr lang="ko-KR" altLang="en-US" dirty="0" smtClean="0"/>
              <a:t>언어로 구성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3506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1-2. </a:t>
            </a:r>
            <a:r>
              <a:rPr lang="ko-KR" altLang="en-US" dirty="0" smtClean="0"/>
              <a:t>생성된 </a:t>
            </a:r>
            <a:r>
              <a:rPr lang="en-US" altLang="ko-KR" dirty="0" err="1" smtClean="0"/>
              <a:t>Prodject</a:t>
            </a:r>
            <a:r>
              <a:rPr lang="en-US" altLang="ko-KR" dirty="0" smtClean="0"/>
              <a:t> Open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9421"/>
            <a:ext cx="5637415" cy="36283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73884" y="2036618"/>
            <a:ext cx="3931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Hello-spring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open</a:t>
            </a:r>
            <a:r>
              <a:rPr lang="ko-KR" altLang="en-US" dirty="0" smtClean="0"/>
              <a:t>하는 것이 아니라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build.gradle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Open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2817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1-3. </a:t>
            </a:r>
            <a:r>
              <a:rPr lang="ko-KR" altLang="en-US" dirty="0" smtClean="0"/>
              <a:t>프로젝트 내부 구성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8752"/>
            <a:ext cx="3375461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0" y="2011679"/>
            <a:ext cx="5511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Main / Test </a:t>
            </a:r>
            <a:r>
              <a:rPr lang="ko-KR" altLang="en-US" dirty="0" smtClean="0"/>
              <a:t>폴더가 구분 되어있음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요즘 개발에선</a:t>
            </a:r>
            <a:r>
              <a:rPr lang="en-US" altLang="ko-KR" dirty="0" smtClean="0"/>
              <a:t>, Test Case</a:t>
            </a:r>
            <a:r>
              <a:rPr lang="ko-KR" altLang="en-US" dirty="0" smtClean="0"/>
              <a:t>가 되게 중요함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2. </a:t>
            </a:r>
            <a:r>
              <a:rPr lang="en-US" altLang="ko-KR" dirty="0" err="1" smtClean="0"/>
              <a:t>Build.gradle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618" y="3153073"/>
            <a:ext cx="5608840" cy="2873654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9667702" y="5095702"/>
            <a:ext cx="955963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557165" y="4896196"/>
            <a:ext cx="147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dependency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6096000" y="5688676"/>
            <a:ext cx="955963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160920" y="5504010"/>
            <a:ext cx="147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Test Case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5816138" y="4494415"/>
            <a:ext cx="955963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881057" y="4226291"/>
            <a:ext cx="2096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Library Down </a:t>
            </a:r>
            <a:r>
              <a:rPr lang="ko-KR" altLang="en-US" dirty="0" smtClean="0"/>
              <a:t>받는 곳</a:t>
            </a:r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1787236" y="3449782"/>
            <a:ext cx="955963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37907" y="3265116"/>
            <a:ext cx="1471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Git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push file 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8490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1-4. </a:t>
            </a:r>
            <a:r>
              <a:rPr lang="en-US" altLang="ko-KR" dirty="0" err="1" smtClean="0"/>
              <a:t>Main.Application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817475"/>
            <a:ext cx="4315691" cy="161142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4315691" cy="185691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4837" y="1825625"/>
            <a:ext cx="5152245" cy="416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150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강 </a:t>
            </a:r>
            <a:r>
              <a:rPr lang="en-US" altLang="ko-KR" dirty="0" smtClean="0"/>
              <a:t>Dependency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                     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825625"/>
            <a:ext cx="5787044" cy="23307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40139" y="1825625"/>
            <a:ext cx="4148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우리는 기존에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library</a:t>
            </a:r>
            <a:r>
              <a:rPr lang="ko-KR" altLang="en-US" dirty="0" smtClean="0"/>
              <a:t>만 설정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아래 들어가보면 여러 개의 </a:t>
            </a:r>
            <a:r>
              <a:rPr lang="en-US" altLang="ko-KR" dirty="0" smtClean="0"/>
              <a:t>library</a:t>
            </a:r>
            <a:r>
              <a:rPr lang="ko-KR" altLang="en-US" dirty="0" smtClean="0"/>
              <a:t>존재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의존 관계를 관리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2672" y="2990994"/>
            <a:ext cx="146685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113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2-1 </a:t>
            </a:r>
            <a:r>
              <a:rPr lang="en-US" altLang="ko-KR" dirty="0" err="1" smtClean="0"/>
              <a:t>Gradle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의존성 </a:t>
            </a:r>
            <a:r>
              <a:rPr lang="ko-KR" altLang="en-US" dirty="0" err="1" smtClean="0"/>
              <a:t>확인법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3563"/>
            <a:ext cx="608647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40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2-2 </a:t>
            </a:r>
            <a:r>
              <a:rPr lang="en-US" altLang="ko-KR" dirty="0" err="1" smtClean="0"/>
              <a:t>Logback</a:t>
            </a:r>
            <a:r>
              <a:rPr lang="en-US" altLang="ko-KR" dirty="0" smtClean="0"/>
              <a:t> / slf4j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12103"/>
            <a:ext cx="4638675" cy="31813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85658" y="2003367"/>
            <a:ext cx="155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ㅇ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1589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1703</TotalTime>
  <Words>274</Words>
  <Application>Microsoft Office PowerPoint</Application>
  <PresentationFormat>와이드스크린</PresentationFormat>
  <Paragraphs>59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맑은 고딕</vt:lpstr>
      <vt:lpstr>Arial</vt:lpstr>
      <vt:lpstr>Office 테마</vt:lpstr>
      <vt:lpstr>Spring -basic</vt:lpstr>
      <vt:lpstr>1강 Project 생성</vt:lpstr>
      <vt:lpstr>1-1. Maven vs Gradle</vt:lpstr>
      <vt:lpstr>1-2. 생성된 Prodject Open</vt:lpstr>
      <vt:lpstr>1-3. 프로젝트 내부 구성</vt:lpstr>
      <vt:lpstr>1-4. Main.Application</vt:lpstr>
      <vt:lpstr>2강 Dependency</vt:lpstr>
      <vt:lpstr>2-1 Gradle 의존성 확인법</vt:lpstr>
      <vt:lpstr>2-2 Logback / slf4j</vt:lpstr>
      <vt:lpstr>2-3. WelcomePage</vt:lpstr>
      <vt:lpstr>2-4. Build 및 베포</vt:lpstr>
      <vt:lpstr>3-1. 정적 컨텐츠</vt:lpstr>
      <vt:lpstr>정적 컨텐츠</vt:lpstr>
      <vt:lpstr>3-2 MVC와 템플릿 엔진</vt:lpstr>
      <vt:lpstr>3-2 Controller , url</vt:lpstr>
      <vt:lpstr>3-2 MVC와 템플릿 엔진</vt:lpstr>
      <vt:lpstr>3-3. API</vt:lpstr>
      <vt:lpstr>3-3. API response</vt:lpstr>
      <vt:lpstr>3-3. API(Response Body)</vt:lpstr>
      <vt:lpstr>3-3. API(Response Body)</vt:lpstr>
      <vt:lpstr>4. 회원관리예제 –비즈니스 요구사항정리</vt:lpstr>
      <vt:lpstr>4-1</vt:lpstr>
      <vt:lpstr>4-2. Test case</vt:lpstr>
      <vt:lpstr>4-2. Test case </vt:lpstr>
      <vt:lpstr>5-1 Spring Bean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-basic</dc:title>
  <dc:creator>주지환</dc:creator>
  <cp:lastModifiedBy>주지환</cp:lastModifiedBy>
  <cp:revision>44</cp:revision>
  <dcterms:created xsi:type="dcterms:W3CDTF">2022-07-27T00:23:43Z</dcterms:created>
  <dcterms:modified xsi:type="dcterms:W3CDTF">2022-08-02T06:36:57Z</dcterms:modified>
</cp:coreProperties>
</file>