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2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3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7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1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6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9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0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9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A641-14F4-4569-AFF8-7D41B3522D7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0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ello-mvc?name=spiri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-basic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8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2-3. </a:t>
            </a:r>
            <a:r>
              <a:rPr lang="en-US" altLang="ko-KR" dirty="0" err="1" smtClean="0"/>
              <a:t>WelcomePage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thymeleaf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r>
              <a:rPr lang="ko-KR" altLang="en-US" dirty="0" err="1" smtClean="0"/>
              <a:t>안될때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https</a:t>
            </a:r>
            <a:r>
              <a:rPr lang="en-US" altLang="ko-KR" dirty="0"/>
              <a:t>://4whomtbts.tistory.com/60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35" y="1890713"/>
            <a:ext cx="54864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9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2-4. Build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베포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69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9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3-1. </a:t>
            </a:r>
            <a:r>
              <a:rPr lang="ko-KR" altLang="en-US" dirty="0" smtClean="0"/>
              <a:t>정적 컨텐츠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8590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0429" y="2481362"/>
            <a:ext cx="3591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MVC  ,</a:t>
            </a:r>
            <a:r>
              <a:rPr lang="ko-KR" altLang="en-US" dirty="0" err="1" smtClean="0"/>
              <a:t>템플릿엔진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동적으로 내림 </a:t>
            </a:r>
            <a:r>
              <a:rPr lang="en-US" altLang="ko-KR" dirty="0" smtClean="0"/>
              <a:t>ex )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&gt; controller, model , view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0429" y="1411791"/>
            <a:ext cx="404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정적컨텐츠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파일을 그대로 </a:t>
            </a:r>
            <a:r>
              <a:rPr lang="ko-KR" altLang="en-US" dirty="0" err="1" smtClean="0"/>
              <a:t>내려줌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0429" y="4058009"/>
            <a:ext cx="4048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 </a:t>
            </a:r>
            <a:r>
              <a:rPr lang="en-US" altLang="ko-KR" dirty="0" smtClean="0"/>
              <a:t>: JSON data format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전달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서버끼리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</a:t>
            </a:r>
            <a:r>
              <a:rPr lang="ko-KR" altLang="en-US" dirty="0" err="1" smtClean="0"/>
              <a:t>전송시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99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컨텐츠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887"/>
            <a:ext cx="73757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 MVC</a:t>
            </a:r>
            <a:r>
              <a:rPr lang="ko-KR" altLang="en-US" dirty="0" smtClean="0"/>
              <a:t>와 템플릿 엔진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MVC -  Model, View, Controller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41" y="2705100"/>
            <a:ext cx="4095750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4554" y="2446215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번의 경우 </a:t>
            </a:r>
            <a:r>
              <a:rPr lang="en-US" altLang="ko-KR" dirty="0" smtClean="0"/>
              <a:t>template</a:t>
            </a:r>
            <a:r>
              <a:rPr lang="ko-KR" altLang="en-US" dirty="0" smtClean="0"/>
              <a:t>엔진 반영 </a:t>
            </a:r>
            <a:r>
              <a:rPr lang="en-US" altLang="ko-KR" dirty="0" smtClean="0"/>
              <a:t>(2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미출력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번의 경우 </a:t>
            </a:r>
            <a:r>
              <a:rPr lang="ko-KR" altLang="en-US" dirty="0" err="1" smtClean="0"/>
              <a:t>절대경로로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실행시킬시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53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 Controller , </a:t>
            </a:r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048375" cy="133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6370" y="1953846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Ctrl + p </a:t>
            </a:r>
            <a:r>
              <a:rPr lang="ko-KR" altLang="en-US" dirty="0" smtClean="0"/>
              <a:t>사용 및 </a:t>
            </a:r>
            <a:r>
              <a:rPr lang="en-US" altLang="ko-KR" dirty="0" smtClean="0"/>
              <a:t>required false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localhost:8080/hello-mvc?name=spiring</a:t>
            </a:r>
            <a:r>
              <a:rPr lang="en-US" altLang="ko-KR" dirty="0" smtClean="0"/>
              <a:t>!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접근가능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39319"/>
            <a:ext cx="6258169" cy="14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MVC</a:t>
            </a:r>
            <a:r>
              <a:rPr lang="ko-KR" altLang="en-US" dirty="0"/>
              <a:t>와 템플릿 엔진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0158"/>
            <a:ext cx="87820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3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API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24374"/>
            <a:ext cx="5203092" cy="1876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562600" cy="1755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0553" y="1906954"/>
            <a:ext cx="450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en-US" altLang="ko-KR" dirty="0" smtClean="0"/>
              <a:t> : http Response body</a:t>
            </a:r>
            <a:r>
              <a:rPr lang="ko-KR" altLang="en-US" dirty="0" smtClean="0"/>
              <a:t>에 직접 삽입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0553" y="4024374"/>
            <a:ext cx="450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그대로 </a:t>
            </a:r>
            <a:r>
              <a:rPr lang="ko-KR" altLang="en-US" dirty="0" err="1" smtClean="0"/>
              <a:t>내려줌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7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API response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8629"/>
            <a:ext cx="4991100" cy="4067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51" y="1928629"/>
            <a:ext cx="3914775" cy="15716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353169" y="4720492"/>
            <a:ext cx="2993293" cy="3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46462" y="4376615"/>
            <a:ext cx="210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 Bean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/ property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09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API(Response Body)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08" y="1690688"/>
            <a:ext cx="6945923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911" y="3986335"/>
            <a:ext cx="524265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7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강</a:t>
            </a:r>
            <a:r>
              <a:rPr lang="en-US" altLang="ko-KR" dirty="0" smtClean="0"/>
              <a:t> Project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spring.start.io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2604539"/>
            <a:ext cx="10606399" cy="37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71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API(Response Body)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37" y="1747471"/>
            <a:ext cx="663720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6278" y="1875692"/>
            <a:ext cx="43219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helloController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ReponseBody</a:t>
            </a:r>
            <a:r>
              <a:rPr lang="ko-KR" altLang="en-US" dirty="0" smtClean="0"/>
              <a:t>를 보고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ViewResolver</a:t>
            </a:r>
            <a:r>
              <a:rPr lang="ko-KR" altLang="en-US" dirty="0" smtClean="0"/>
              <a:t>로 던지지 않음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Http</a:t>
            </a:r>
            <a:r>
              <a:rPr lang="ko-KR" altLang="en-US" dirty="0" smtClean="0"/>
              <a:t>응답에 그대로 전달</a:t>
            </a:r>
            <a:r>
              <a:rPr lang="en-US" altLang="ko-KR" dirty="0" smtClean="0"/>
              <a:t>! </a:t>
            </a: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문자가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객체네</a:t>
            </a:r>
            <a:r>
              <a:rPr lang="en-US" altLang="ko-KR" dirty="0" smtClean="0"/>
              <a:t>…?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Spring </a:t>
            </a:r>
            <a:r>
              <a:rPr lang="ko-KR" altLang="en-US" dirty="0" smtClean="0"/>
              <a:t>입장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객체가 오면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방식으로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만들어서 </a:t>
            </a:r>
            <a:r>
              <a:rPr lang="en-US" altLang="ko-KR" dirty="0" smtClean="0"/>
              <a:t>return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HttpMessageConverter</a:t>
            </a:r>
            <a:r>
              <a:rPr lang="ko-KR" altLang="en-US" dirty="0" smtClean="0"/>
              <a:t>가 동작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&gt; 1. </a:t>
            </a:r>
            <a:r>
              <a:rPr lang="ko-KR" altLang="en-US" dirty="0" smtClean="0"/>
              <a:t>단순 문자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StringConverter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&gt; 2.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JsonConverter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객체를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변경해주는 </a:t>
            </a:r>
            <a:r>
              <a:rPr lang="en-US" altLang="ko-KR" dirty="0" smtClean="0"/>
              <a:t>library </a:t>
            </a:r>
            <a:br>
              <a:rPr lang="en-US" altLang="ko-KR" dirty="0" smtClean="0"/>
            </a:br>
            <a:r>
              <a:rPr lang="en-US" altLang="ko-KR" dirty="0" smtClean="0"/>
              <a:t> Jackson(spring </a:t>
            </a:r>
            <a:r>
              <a:rPr lang="ko-KR" altLang="en-US" dirty="0" smtClean="0"/>
              <a:t>기본 탑재</a:t>
            </a:r>
            <a:r>
              <a:rPr lang="en-US" altLang="ko-KR" smtClean="0"/>
              <a:t>)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Gson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506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회원관리예제</a:t>
            </a:r>
            <a:r>
              <a:rPr lang="en-US" altLang="ko-KR" dirty="0"/>
              <a:t> </a:t>
            </a:r>
            <a:r>
              <a:rPr lang="en-US" altLang="ko-KR" smtClean="0"/>
              <a:t>–</a:t>
            </a:r>
            <a:r>
              <a:rPr lang="ko-KR" altLang="en-US" smtClean="0"/>
              <a:t>비즈니스 요구사항정리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514" y="1690688"/>
            <a:ext cx="4536804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14" y="1623219"/>
            <a:ext cx="57340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13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&lt;Optional&gt; : return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될때</a:t>
            </a:r>
            <a:r>
              <a:rPr lang="en-US" altLang="ko-KR" dirty="0" smtClean="0"/>
              <a:t>, null</a:t>
            </a:r>
            <a:r>
              <a:rPr lang="ko-KR" altLang="en-US" dirty="0" smtClean="0"/>
              <a:t>도 감싸줘서 </a:t>
            </a:r>
            <a:r>
              <a:rPr lang="en-US" altLang="ko-KR" dirty="0" smtClean="0"/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95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4-2. Test case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8831" y="1882775"/>
            <a:ext cx="3810000" cy="2943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460631" cy="3000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44308" y="3446584"/>
            <a:ext cx="4939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Test case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methods </a:t>
            </a:r>
            <a:r>
              <a:rPr lang="ko-KR" altLang="en-US" sz="1200" dirty="0" smtClean="0"/>
              <a:t>순서를 보장 할 </a:t>
            </a:r>
            <a:r>
              <a:rPr lang="ko-KR" altLang="en-US" sz="1200" dirty="0"/>
              <a:t>수</a:t>
            </a:r>
            <a:r>
              <a:rPr lang="ko-KR" altLang="en-US" sz="1200" dirty="0" smtClean="0"/>
              <a:t> 없다</a:t>
            </a:r>
            <a:r>
              <a:rPr lang="en-US" altLang="ko-KR" sz="1200" dirty="0" smtClean="0"/>
              <a:t>.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 smtClean="0"/>
              <a:t>하지만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테스트할때</a:t>
            </a:r>
            <a:r>
              <a:rPr lang="ko-KR" altLang="en-US" sz="1200" dirty="0" smtClean="0"/>
              <a:t> 함수를 순차적으로 동작하게 구현 하면 안된다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의존 관계가 있으면 안됨</a:t>
            </a:r>
            <a:r>
              <a:rPr lang="en-US" altLang="ko-KR" sz="1200" dirty="0" smtClean="0"/>
              <a:t>) </a:t>
            </a:r>
            <a:br>
              <a:rPr lang="en-US" altLang="ko-KR" sz="1200" dirty="0" smtClean="0"/>
            </a:br>
            <a:r>
              <a:rPr lang="en-US" altLang="ko-KR" sz="1200" dirty="0" smtClean="0"/>
              <a:t>Sol) </a:t>
            </a:r>
            <a:r>
              <a:rPr lang="ko-KR" altLang="en-US" sz="1200" dirty="0" smtClean="0"/>
              <a:t>각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가 실행이 끝난 후 </a:t>
            </a:r>
            <a:r>
              <a:rPr lang="en-US" altLang="ko-KR" sz="1200" dirty="0" smtClean="0"/>
              <a:t>clear</a:t>
            </a:r>
            <a:r>
              <a:rPr lang="ko-KR" altLang="en-US" sz="1200" dirty="0" smtClean="0"/>
              <a:t>를 해주어야한다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2489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4-2. Test case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000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194908" cy="14684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4063"/>
            <a:ext cx="4194908" cy="12623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34708" y="1906953"/>
            <a:ext cx="4939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개발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테스트 케이스 작성을 하여 코드 검증을 하였음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2. But </a:t>
            </a:r>
            <a:r>
              <a:rPr lang="ko-KR" altLang="en-US" sz="1200" dirty="0" smtClean="0"/>
              <a:t>테스트 케이스를 작성하고 개발 </a:t>
            </a:r>
            <a:r>
              <a:rPr lang="ko-KR" altLang="en-US" sz="1200" dirty="0" err="1" smtClean="0"/>
              <a:t>할수도</a:t>
            </a:r>
            <a:r>
              <a:rPr lang="ko-KR" altLang="en-US" sz="1200" dirty="0" smtClean="0"/>
              <a:t> 있음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ex )  </a:t>
            </a:r>
            <a:r>
              <a:rPr lang="ko-KR" altLang="en-US" sz="1200" dirty="0" smtClean="0"/>
              <a:t>별 모양을 개발해야 되는 상황에서 별의 틀을 먼저 만들고 개  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	</a:t>
            </a:r>
            <a:r>
              <a:rPr lang="ko-KR" altLang="en-US" sz="1200" dirty="0" smtClean="0"/>
              <a:t>발 후에 확인작업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테스트 </a:t>
            </a:r>
            <a:r>
              <a:rPr lang="ko-KR" altLang="en-US" sz="1200" dirty="0" err="1" smtClean="0"/>
              <a:t>주도개발</a:t>
            </a:r>
            <a:r>
              <a:rPr lang="ko-KR" altLang="en-US" sz="1200" dirty="0" smtClean="0"/>
              <a:t> </a:t>
            </a:r>
            <a:r>
              <a:rPr lang="en-US" altLang="ko-KR" sz="1200" smtClean="0"/>
              <a:t>= TDD)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414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Maven vs </a:t>
            </a:r>
            <a:r>
              <a:rPr lang="en-US" altLang="ko-KR" dirty="0" err="1" smtClean="0"/>
              <a:t>Gradle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061"/>
            <a:ext cx="531595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4421" y="1784061"/>
            <a:ext cx="4838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Maven = Spring </a:t>
            </a:r>
            <a:r>
              <a:rPr lang="en-US" altLang="ko-KR" dirty="0" err="1" smtClean="0"/>
              <a:t>Prodject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porm.xml</a:t>
            </a:r>
            <a:br>
              <a:rPr lang="en-US" altLang="ko-KR" dirty="0" smtClean="0"/>
            </a:br>
            <a:r>
              <a:rPr lang="en-US" altLang="ko-KR" dirty="0" smtClean="0"/>
              <a:t>  &gt; Project </a:t>
            </a:r>
            <a:r>
              <a:rPr lang="ko-KR" altLang="en-US" dirty="0" err="1" smtClean="0"/>
              <a:t>진행시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활용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</a:t>
            </a:r>
            <a:r>
              <a:rPr lang="ko-KR" altLang="en-US" dirty="0" err="1" smtClean="0"/>
              <a:t>수십개의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관리하는 도구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</a:t>
            </a:r>
            <a:r>
              <a:rPr lang="ko-KR" altLang="en-US" dirty="0" smtClean="0"/>
              <a:t>사용할 </a:t>
            </a:r>
            <a:r>
              <a:rPr lang="en-US" altLang="ko-KR" dirty="0" err="1" smtClean="0"/>
              <a:t>librar</a:t>
            </a:r>
            <a:r>
              <a:rPr lang="ko-KR" altLang="en-US" dirty="0" smtClean="0"/>
              <a:t>의 의존성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까지 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XML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librar</a:t>
            </a:r>
            <a:r>
              <a:rPr lang="ko-KR" altLang="en-US" dirty="0" smtClean="0"/>
              <a:t>를 정의 및 활용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Springboot</a:t>
            </a:r>
            <a:r>
              <a:rPr lang="en-US" altLang="ko-KR" dirty="0" smtClean="0"/>
              <a:t> / Android</a:t>
            </a:r>
            <a:br>
              <a:rPr lang="en-US" altLang="ko-KR" dirty="0" smtClean="0"/>
            </a:br>
            <a:r>
              <a:rPr lang="en-US" altLang="ko-KR" dirty="0" smtClean="0"/>
              <a:t>  &gt; Build Tool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  &gt; XML</a:t>
            </a:r>
            <a:r>
              <a:rPr lang="ko-KR" altLang="en-US" dirty="0" smtClean="0"/>
              <a:t>이 아닌</a:t>
            </a:r>
            <a:r>
              <a:rPr lang="en-US" altLang="ko-KR" dirty="0" smtClean="0"/>
              <a:t>, Script</a:t>
            </a:r>
            <a:r>
              <a:rPr lang="ko-KR" altLang="en-US" dirty="0" smtClean="0"/>
              <a:t>언어로 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50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생성된 </a:t>
            </a:r>
            <a:r>
              <a:rPr lang="en-US" altLang="ko-KR" dirty="0" err="1" smtClean="0"/>
              <a:t>Prodject</a:t>
            </a:r>
            <a:r>
              <a:rPr lang="en-US" altLang="ko-KR" dirty="0" smtClean="0"/>
              <a:t> Open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9421"/>
            <a:ext cx="5637415" cy="3628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3884" y="2036618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Hello-spring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하는 것이 아니라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build.gradle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81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프로젝트 내부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8752"/>
            <a:ext cx="337546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2011679"/>
            <a:ext cx="551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Main / Test </a:t>
            </a:r>
            <a:r>
              <a:rPr lang="ko-KR" altLang="en-US" dirty="0" smtClean="0"/>
              <a:t>폴더가 구분 되어있음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요즘 개발에선</a:t>
            </a:r>
            <a:r>
              <a:rPr lang="en-US" altLang="ko-KR" dirty="0" smtClean="0"/>
              <a:t>, Test Case</a:t>
            </a:r>
            <a:r>
              <a:rPr lang="ko-KR" altLang="en-US" dirty="0" smtClean="0"/>
              <a:t>가 되게 중요함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en-US" altLang="ko-KR" dirty="0" err="1" smtClean="0"/>
              <a:t>Build.gradle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618" y="3153073"/>
            <a:ext cx="5608840" cy="287365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9667702" y="5095702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57165" y="4896196"/>
            <a:ext cx="1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dependency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096000" y="5688676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0920" y="5504010"/>
            <a:ext cx="1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Case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816138" y="4494415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81057" y="4226291"/>
            <a:ext cx="209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Library Down </a:t>
            </a:r>
            <a:r>
              <a:rPr lang="ko-KR" altLang="en-US" dirty="0" smtClean="0"/>
              <a:t>받는 곳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787236" y="3449782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37907" y="3265116"/>
            <a:ext cx="147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file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49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1-4. </a:t>
            </a:r>
            <a:r>
              <a:rPr lang="en-US" altLang="ko-KR" dirty="0" err="1" smtClean="0"/>
              <a:t>Main.Application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17475"/>
            <a:ext cx="4315691" cy="1611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315691" cy="18569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837" y="1825625"/>
            <a:ext cx="5152245" cy="41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Dependency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5787044" cy="2330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0139" y="1825625"/>
            <a:ext cx="4148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우리는 기존에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만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아래 들어가보면 여러 개의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의존 관계를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672" y="2990994"/>
            <a:ext cx="1466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1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의존성 </a:t>
            </a:r>
            <a:r>
              <a:rPr lang="ko-KR" altLang="en-US" dirty="0" err="1" smtClean="0"/>
              <a:t>확인법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3"/>
            <a:ext cx="60864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4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 </a:t>
            </a:r>
            <a:r>
              <a:rPr lang="en-US" altLang="ko-KR" dirty="0" err="1" smtClean="0"/>
              <a:t>Logback</a:t>
            </a:r>
            <a:r>
              <a:rPr lang="en-US" altLang="ko-KR" dirty="0" smtClean="0"/>
              <a:t> / slf4j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2103"/>
            <a:ext cx="4638675" cy="3181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658" y="2003367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58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271</Words>
  <Application>Microsoft Office PowerPoint</Application>
  <PresentationFormat>와이드스크린</PresentationFormat>
  <Paragraphs>58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Spring -basic</vt:lpstr>
      <vt:lpstr>1강 Project 생성</vt:lpstr>
      <vt:lpstr>1-1. Maven vs Gradle</vt:lpstr>
      <vt:lpstr>1-2. 생성된 Prodject Open</vt:lpstr>
      <vt:lpstr>1-3. 프로젝트 내부 구성</vt:lpstr>
      <vt:lpstr>1-4. Main.Application</vt:lpstr>
      <vt:lpstr>2강 Dependency</vt:lpstr>
      <vt:lpstr>2-1 Gradle 의존성 확인법</vt:lpstr>
      <vt:lpstr>2-2 Logback / slf4j</vt:lpstr>
      <vt:lpstr>2-3. WelcomePage</vt:lpstr>
      <vt:lpstr>2-4. Build 및 베포</vt:lpstr>
      <vt:lpstr>3-1. 정적 컨텐츠</vt:lpstr>
      <vt:lpstr>정적 컨텐츠</vt:lpstr>
      <vt:lpstr>3-2 MVC와 템플릿 엔진</vt:lpstr>
      <vt:lpstr>3-2 Controller , url</vt:lpstr>
      <vt:lpstr>3-2 MVC와 템플릿 엔진</vt:lpstr>
      <vt:lpstr>3-3. API</vt:lpstr>
      <vt:lpstr>3-3. API response</vt:lpstr>
      <vt:lpstr>3-3. API(Response Body)</vt:lpstr>
      <vt:lpstr>3-3. API(Response Body)</vt:lpstr>
      <vt:lpstr>4. 회원관리예제 –비즈니스 요구사항정리</vt:lpstr>
      <vt:lpstr>4-1</vt:lpstr>
      <vt:lpstr>4-2. Test case</vt:lpstr>
      <vt:lpstr>4-2. Test case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-basic</dc:title>
  <dc:creator>주지환</dc:creator>
  <cp:lastModifiedBy>주지환</cp:lastModifiedBy>
  <cp:revision>43</cp:revision>
  <dcterms:created xsi:type="dcterms:W3CDTF">2022-07-27T00:23:43Z</dcterms:created>
  <dcterms:modified xsi:type="dcterms:W3CDTF">2022-08-02T01:30:12Z</dcterms:modified>
</cp:coreProperties>
</file>