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scapeRoom/CanYouEscap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5C3941-F450-48D2-8496-FF5F8A735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 Escape Room #SonsofHierarchies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283C1D-DF59-4044-9419-AF5619F3B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7/19/2022 10:18:32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n You Escape?">
            <a:extLst>
              <a:ext uri="{FF2B5EF4-FFF2-40B4-BE49-F238E27FC236}">
                <a16:creationId xmlns:a16="http://schemas.microsoft.com/office/drawing/2014/main" id="{D8FC5246-53B2-4CCC-92FB-5BD48AA5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scape Room #1">
            <a:extLst>
              <a:ext uri="{FF2B5EF4-FFF2-40B4-BE49-F238E27FC236}">
                <a16:creationId xmlns:a16="http://schemas.microsoft.com/office/drawing/2014/main" id="{22B3C163-08C1-457C-A097-4192E57D3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scape Room #2">
            <a:extLst>
              <a:ext uri="{FF2B5EF4-FFF2-40B4-BE49-F238E27FC236}">
                <a16:creationId xmlns:a16="http://schemas.microsoft.com/office/drawing/2014/main" id="{63DDF247-2B86-481C-AD4D-AC7D5974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scape Room #3">
            <a:extLst>
              <a:ext uri="{FF2B5EF4-FFF2-40B4-BE49-F238E27FC236}">
                <a16:creationId xmlns:a16="http://schemas.microsoft.com/office/drawing/2014/main" id="{379023EE-5E5E-48ED-A319-CC710DCF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scape Room #4">
            <a:extLst>
              <a:ext uri="{FF2B5EF4-FFF2-40B4-BE49-F238E27FC236}">
                <a16:creationId xmlns:a16="http://schemas.microsoft.com/office/drawing/2014/main" id="{4532D444-571C-453C-9C32-EFCFF935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 S C A P E ! !">
            <a:extLst>
              <a:ext uri="{FF2B5EF4-FFF2-40B4-BE49-F238E27FC236}">
                <a16:creationId xmlns:a16="http://schemas.microsoft.com/office/drawing/2014/main" id="{2E189EE0-3E23-4C76-A5CA-3039D051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Tableau Escape Room #SonsofHierarchies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Escape Room #SonsofHierarchies</dc:title>
  <dc:creator>Sümeyra Kahraman</dc:creator>
  <cp:lastModifiedBy>Ridvan Kahraman</cp:lastModifiedBy>
  <cp:revision>1</cp:revision>
  <dcterms:created xsi:type="dcterms:W3CDTF">2022-07-19T22:18:33Z</dcterms:created>
  <dcterms:modified xsi:type="dcterms:W3CDTF">2022-07-19T22:20:32Z</dcterms:modified>
</cp:coreProperties>
</file>