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93780" autoAdjust="0"/>
  </p:normalViewPr>
  <p:slideViewPr>
    <p:cSldViewPr>
      <p:cViewPr varScale="1">
        <p:scale>
          <a:sx n="73" d="100"/>
          <a:sy n="73" d="100"/>
        </p:scale>
        <p:origin x="582"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7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3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9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8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akshay-kaushik-047828169" TargetMode="External"/><Relationship Id="rId3" Type="http://schemas.openxmlformats.org/officeDocument/2006/relationships/hyperlink" Target="mailto:akshay.kaushik@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M7fbFl7p4nJeHHeNeawQQaeaC8AR_q9N/view?usp=drivesdk"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rkakshayka/Deals-and-Coupon-Microservice-Architecture"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40534" y="2975195"/>
            <a:ext cx="4151066" cy="2130205"/>
          </a:xfrm>
        </p:spPr>
        <p:txBody>
          <a:bodyPr/>
          <a:lstStyle/>
          <a:p>
            <a:pPr eaLnBrk="1" hangingPunct="1">
              <a:lnSpc>
                <a:spcPct val="114000"/>
              </a:lnSpc>
            </a:pPr>
            <a:r>
              <a:rPr lang="en-US" altLang="en-US" b="1" dirty="0"/>
              <a:t>Coupons and Deals Finder Application</a:t>
            </a:r>
          </a:p>
          <a:p>
            <a:pPr marL="171450" indent="-171450" eaLnBrk="1" hangingPunct="1">
              <a:lnSpc>
                <a:spcPct val="114000"/>
              </a:lnSpc>
              <a:buFont typeface="Arial" panose="020B0604020202020204" pitchFamily="34" charset="0"/>
              <a:buChar char="•"/>
            </a:pPr>
            <a:r>
              <a:rPr lang="en-IN" altLang="en-US" dirty="0"/>
              <a:t>Completed end to end Coupons and Deal case study using Java Full Stack with Angular.</a:t>
            </a:r>
          </a:p>
          <a:p>
            <a:pPr marL="171450" indent="-171450" eaLnBrk="1" hangingPunct="1">
              <a:lnSpc>
                <a:spcPct val="114000"/>
              </a:lnSpc>
              <a:buFont typeface="Arial" panose="020B0604020202020204" pitchFamily="34" charset="0"/>
              <a:buChar char="•"/>
            </a:pPr>
            <a:r>
              <a:rPr lang="en-IN" altLang="en-US" dirty="0"/>
              <a:t>Implemented Multiple Micro services using Spring Boot and Spring Cloud and connecting them via a Discovery Server i.e. Eureka. Including routing using Netflix ZULL as a API Gateway and used SWAGGER Documentation.</a:t>
            </a:r>
          </a:p>
          <a:p>
            <a:pPr marL="171450" indent="-171450" eaLnBrk="1" hangingPunct="1">
              <a:lnSpc>
                <a:spcPct val="114000"/>
              </a:lnSpc>
              <a:buFont typeface="Arial" panose="020B0604020202020204" pitchFamily="34" charset="0"/>
              <a:buChar char="•"/>
            </a:pPr>
            <a:r>
              <a:rPr lang="en-IN" altLang="nl-NL" dirty="0"/>
              <a:t>Frontend with Angular 12, using Angular CLI for creating a user-friendly UI.</a:t>
            </a:r>
          </a:p>
          <a:p>
            <a:pPr marL="171450" indent="-171450" eaLnBrk="1" hangingPunct="1">
              <a:lnSpc>
                <a:spcPct val="114000"/>
              </a:lnSpc>
              <a:buFont typeface="Arial" panose="020B0604020202020204" pitchFamily="34" charset="0"/>
              <a:buChar char="•"/>
            </a:pPr>
            <a:r>
              <a:rPr lang="en-IN" altLang="nl-NL" dirty="0"/>
              <a:t>Backend with Mongo Compass.</a:t>
            </a:r>
          </a:p>
          <a:p>
            <a:pPr marL="171450" indent="-171450" eaLnBrk="1" hangingPunct="1">
              <a:lnSpc>
                <a:spcPct val="114000"/>
              </a:lnSpc>
              <a:buFont typeface="Arial" panose="020B0604020202020204" pitchFamily="34" charset="0"/>
              <a:buChar char="•"/>
            </a:pPr>
            <a:r>
              <a:rPr lang="en-IN" altLang="nl-NL" b="1" dirty="0"/>
              <a:t>Completed the Capgemini ADAPT Java Full Stack Angular training.</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04538" y="1592565"/>
            <a:ext cx="2951565" cy="369994"/>
          </a:xfrm>
        </p:spPr>
        <p:txBody>
          <a:bodyPr/>
          <a:lstStyle/>
          <a:p>
            <a:pPr eaLnBrk="1" hangingPunct="1"/>
            <a:r>
              <a:rPr lang="nl-NL" altLang="nl-NL" sz="1200" dirty="0">
                <a:hlinkClick r:id="rId3"/>
              </a:rPr>
              <a:t>akshay.kaushik@capgemini.com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1812" y="1829944"/>
            <a:ext cx="2382837" cy="244370"/>
          </a:xfrm>
        </p:spPr>
        <p:txBody>
          <a:bodyPr/>
          <a:lstStyle/>
          <a:p>
            <a:pPr eaLnBrk="1" hangingPunct="1"/>
            <a:r>
              <a:rPr lang="nl-NL" altLang="nl-NL" dirty="0"/>
              <a:t>+91 9027290253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7" y="2785775"/>
            <a:ext cx="4150367" cy="2982888"/>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a:t>
            </a:r>
          </a:p>
          <a:p>
            <a:pPr marL="171450" indent="-171450">
              <a:buFont typeface="Arial" panose="020B0604020202020204" pitchFamily="34" charset="0"/>
              <a:buChar char="•"/>
            </a:pPr>
            <a:r>
              <a:rPr lang="en-US" altLang="en-US" sz="1000" dirty="0"/>
              <a:t>Hands on experience in creating single page web application </a:t>
            </a:r>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framework on an intermediate level.</a:t>
            </a:r>
          </a:p>
          <a:p>
            <a:pPr marL="171450" indent="-171450">
              <a:buFont typeface="Arial" panose="020B0604020202020204" pitchFamily="34" charset="0"/>
              <a:buChar char="•"/>
            </a:pPr>
            <a:r>
              <a:rPr lang="en-US" altLang="en-US" dirty="0"/>
              <a:t>Team player who communicates effectively and works well with others to improve work output.</a:t>
            </a:r>
          </a:p>
          <a:p>
            <a:pPr marL="171450" indent="-171450">
              <a:buFont typeface="Arial" panose="020B0604020202020204" pitchFamily="34" charset="0"/>
              <a:buChar char="•"/>
            </a:pPr>
            <a:r>
              <a:rPr lang="en-US" altLang="en-US" sz="1000" dirty="0"/>
              <a:t>Eager to improve myself by learning new technologies and increasing my overall skills.</a:t>
            </a:r>
          </a:p>
          <a:p>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Akshay Kaushik</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2576605" y="632828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3007993" y="643305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3290" y="6324817"/>
            <a:ext cx="473075" cy="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81800" y="569830"/>
            <a:ext cx="2931971" cy="440384"/>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 (2018 – 2022)</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and Engineering</a:t>
            </a:r>
          </a:p>
        </p:txBody>
      </p:sp>
      <p:pic>
        <p:nvPicPr>
          <p:cNvPr id="17" name="Picture 16">
            <a:extLst>
              <a:ext uri="{FF2B5EF4-FFF2-40B4-BE49-F238E27FC236}">
                <a16:creationId xmlns:a16="http://schemas.microsoft.com/office/drawing/2014/main" id="{08B2306F-E127-42B0-A4B2-EC649BD659D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4082" y="267380"/>
            <a:ext cx="1704260" cy="1827155"/>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3" name="TextBox 20">
            <a:extLst>
              <a:ext uri="{FF2B5EF4-FFF2-40B4-BE49-F238E27FC236}">
                <a16:creationId xmlns:a16="http://schemas.microsoft.com/office/drawing/2014/main" id="{A353DFAE-FF45-400A-B6D2-CF95D1CDAA8A}"/>
              </a:ext>
            </a:extLst>
          </p:cNvPr>
          <p:cNvSpPr txBox="1">
            <a:spLocks noChangeArrowheads="1"/>
          </p:cNvSpPr>
          <p:nvPr/>
        </p:nvSpPr>
        <p:spPr bwMode="auto">
          <a:xfrm>
            <a:off x="9242030" y="1044050"/>
            <a:ext cx="2890120" cy="5864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020" b="1" dirty="0">
                <a:solidFill>
                  <a:srgbClr val="0070AD"/>
                </a:solidFill>
                <a:latin typeface="Arial" panose="020B0604020202020204" pitchFamily="34" charset="0"/>
                <a:cs typeface="Arial" panose="020B0604020202020204" pitchFamily="34" charset="0"/>
              </a:rPr>
              <a:t>Skills</a:t>
            </a:r>
            <a:br>
              <a:rPr lang="en-US" altLang="nl-NL" sz="1020" b="1" dirty="0">
                <a:solidFill>
                  <a:srgbClr val="0070AD"/>
                </a:solidFill>
                <a:latin typeface="Arial" panose="020B0604020202020204" pitchFamily="34" charset="0"/>
                <a:cs typeface="Arial" panose="020B0604020202020204" pitchFamily="34" charset="0"/>
              </a:rPr>
            </a:br>
            <a:r>
              <a:rPr lang="en-US" altLang="en-US" sz="1020" dirty="0">
                <a:latin typeface="Arial" panose="020B0604020202020204" pitchFamily="34" charset="0"/>
                <a:cs typeface="Arial" panose="020B0604020202020204" pitchFamily="34" charset="0"/>
              </a:rPr>
              <a:t>Java 11</a:t>
            </a:r>
          </a:p>
          <a:p>
            <a:pPr eaLnBrk="1" hangingPunct="1">
              <a:lnSpc>
                <a:spcPct val="114000"/>
              </a:lnSpc>
            </a:pPr>
            <a:r>
              <a:rPr lang="en-US" altLang="en-US" sz="1020" dirty="0">
                <a:latin typeface="Arial" panose="020B0604020202020204" pitchFamily="34" charset="0"/>
                <a:cs typeface="Arial" panose="020B0604020202020204" pitchFamily="34" charset="0"/>
              </a:rPr>
              <a:t>Spring Boot, MVC</a:t>
            </a:r>
          </a:p>
          <a:p>
            <a:pPr eaLnBrk="1" hangingPunct="1">
              <a:lnSpc>
                <a:spcPct val="114000"/>
              </a:lnSpc>
            </a:pPr>
            <a:r>
              <a:rPr lang="en-US" altLang="en-US" sz="1020" dirty="0">
                <a:latin typeface="Arial" panose="020B0604020202020204" pitchFamily="34" charset="0"/>
                <a:cs typeface="Arial" panose="020B0604020202020204" pitchFamily="34" charset="0"/>
              </a:rPr>
              <a:t>Spring Security</a:t>
            </a:r>
          </a:p>
          <a:p>
            <a:pPr eaLnBrk="1" hangingPunct="1">
              <a:lnSpc>
                <a:spcPct val="114000"/>
              </a:lnSpc>
            </a:pPr>
            <a:r>
              <a:rPr lang="en-US" altLang="en-US" sz="1020" dirty="0">
                <a:latin typeface="Arial" panose="020B0604020202020204" pitchFamily="34" charset="0"/>
                <a:cs typeface="Arial" panose="020B0604020202020204" pitchFamily="34" charset="0"/>
              </a:rPr>
              <a:t>Spring Cloud</a:t>
            </a:r>
          </a:p>
          <a:p>
            <a:pPr eaLnBrk="1" hangingPunct="1">
              <a:lnSpc>
                <a:spcPct val="114000"/>
              </a:lnSpc>
            </a:pPr>
            <a:endParaRPr lang="en-US" altLang="en-US" sz="1020" b="1" dirty="0">
              <a:latin typeface="Arial" panose="020B0604020202020204" pitchFamily="34" charset="0"/>
              <a:cs typeface="Arial" panose="020B0604020202020204" pitchFamily="34" charset="0"/>
            </a:endParaRPr>
          </a:p>
          <a:p>
            <a:pPr eaLnBrk="1" hangingPunct="1">
              <a:lnSpc>
                <a:spcPct val="114000"/>
              </a:lnSpc>
            </a:pPr>
            <a:r>
              <a:rPr lang="en-US" altLang="nl-NL" sz="1020" b="1" dirty="0">
                <a:solidFill>
                  <a:srgbClr val="0070AD"/>
                </a:solidFill>
                <a:latin typeface="Arial" panose="020B0604020202020204" pitchFamily="34" charset="0"/>
                <a:cs typeface="Arial" panose="020B0604020202020204" pitchFamily="34" charset="0"/>
              </a:rPr>
              <a:t>MEAN Stack</a:t>
            </a:r>
          </a:p>
          <a:p>
            <a:pPr eaLnBrk="1" hangingPunct="1">
              <a:lnSpc>
                <a:spcPct val="114000"/>
              </a:lnSpc>
            </a:pPr>
            <a:r>
              <a:rPr lang="en-US" altLang="nl-NL" sz="1020" dirty="0">
                <a:latin typeface="Arial" panose="020B0604020202020204" pitchFamily="34" charset="0"/>
                <a:cs typeface="Arial" panose="020B0604020202020204" pitchFamily="34" charset="0"/>
              </a:rPr>
              <a:t>Angular</a:t>
            </a:r>
          </a:p>
          <a:p>
            <a:pPr eaLnBrk="1" hangingPunct="1">
              <a:lnSpc>
                <a:spcPct val="114000"/>
              </a:lnSpc>
            </a:pPr>
            <a:r>
              <a:rPr lang="en-US" altLang="nl-NL" sz="1020" dirty="0">
                <a:latin typeface="Arial" panose="020B0604020202020204" pitchFamily="34" charset="0"/>
                <a:cs typeface="Arial" panose="020B0604020202020204" pitchFamily="34" charset="0"/>
              </a:rPr>
              <a:t>NodeJS</a:t>
            </a:r>
          </a:p>
          <a:p>
            <a:pPr eaLnBrk="1" hangingPunct="1">
              <a:lnSpc>
                <a:spcPct val="114000"/>
              </a:lnSpc>
            </a:pPr>
            <a:r>
              <a:rPr lang="en-US" altLang="nl-NL" sz="1020" dirty="0">
                <a:latin typeface="Arial" panose="020B0604020202020204" pitchFamily="34" charset="0"/>
                <a:cs typeface="Arial" panose="020B0604020202020204" pitchFamily="34" charset="0"/>
              </a:rPr>
              <a:t>MongoDB</a:t>
            </a:r>
          </a:p>
          <a:p>
            <a:pPr eaLnBrk="1" hangingPunct="1">
              <a:lnSpc>
                <a:spcPct val="114000"/>
              </a:lnSpc>
            </a:pPr>
            <a:endParaRPr lang="en-US" altLang="nl-NL" sz="1020" dirty="0">
              <a:latin typeface="Arial" panose="020B0604020202020204" pitchFamily="34" charset="0"/>
              <a:cs typeface="Arial" panose="020B0604020202020204" pitchFamily="34" charset="0"/>
            </a:endParaRPr>
          </a:p>
          <a:p>
            <a:pPr eaLnBrk="1" hangingPunct="1">
              <a:lnSpc>
                <a:spcPct val="114000"/>
              </a:lnSpc>
            </a:pPr>
            <a:r>
              <a:rPr lang="en-US" altLang="nl-NL" sz="1020" b="1" dirty="0">
                <a:solidFill>
                  <a:srgbClr val="0070AD"/>
                </a:solidFill>
                <a:latin typeface="Arial" panose="020B0604020202020204" pitchFamily="34" charset="0"/>
                <a:cs typeface="Arial" panose="020B0604020202020204" pitchFamily="34" charset="0"/>
              </a:rPr>
              <a:t>Database</a:t>
            </a:r>
          </a:p>
          <a:p>
            <a:pPr eaLnBrk="1" hangingPunct="1">
              <a:lnSpc>
                <a:spcPct val="114000"/>
              </a:lnSpc>
            </a:pPr>
            <a:r>
              <a:rPr lang="en-US" altLang="nl-NL" sz="1020" dirty="0">
                <a:latin typeface="Arial" panose="020B0604020202020204" pitchFamily="34" charset="0"/>
                <a:cs typeface="Arial" panose="020B0604020202020204" pitchFamily="34" charset="0"/>
              </a:rPr>
              <a:t>SQL database – MySQL</a:t>
            </a:r>
          </a:p>
          <a:p>
            <a:pPr eaLnBrk="1" hangingPunct="1">
              <a:lnSpc>
                <a:spcPct val="114000"/>
              </a:lnSpc>
            </a:pPr>
            <a:r>
              <a:rPr lang="en-US" altLang="nl-NL" sz="1020" dirty="0">
                <a:latin typeface="Arial" panose="020B0604020202020204" pitchFamily="34" charset="0"/>
                <a:cs typeface="Arial" panose="020B0604020202020204" pitchFamily="34" charset="0"/>
              </a:rPr>
              <a:t>No SQL database – MongoDB</a:t>
            </a:r>
          </a:p>
          <a:p>
            <a:pPr eaLnBrk="1" hangingPunct="1">
              <a:lnSpc>
                <a:spcPct val="114000"/>
              </a:lnSpc>
            </a:pPr>
            <a:endParaRPr lang="en-US" altLang="nl-NL" sz="1020" dirty="0">
              <a:latin typeface="Arial" panose="020B0604020202020204" pitchFamily="34" charset="0"/>
              <a:cs typeface="Arial" panose="020B0604020202020204" pitchFamily="34" charset="0"/>
            </a:endParaRPr>
          </a:p>
          <a:p>
            <a:pPr eaLnBrk="1" hangingPunct="1">
              <a:lnSpc>
                <a:spcPct val="114000"/>
              </a:lnSpc>
            </a:pPr>
            <a:r>
              <a:rPr lang="en-US" altLang="nl-NL" sz="1020" b="1" dirty="0">
                <a:solidFill>
                  <a:srgbClr val="0070AD"/>
                </a:solidFill>
                <a:latin typeface="Arial" panose="020B0604020202020204" pitchFamily="34" charset="0"/>
                <a:cs typeface="Arial" panose="020B0604020202020204" pitchFamily="34" charset="0"/>
              </a:rPr>
              <a:t>Web Technologies</a:t>
            </a:r>
            <a:endParaRPr lang="en-US" altLang="nl-NL" sz="1020" dirty="0">
              <a:latin typeface="Arial" panose="020B0604020202020204" pitchFamily="34" charset="0"/>
              <a:cs typeface="Arial" panose="020B0604020202020204" pitchFamily="34" charset="0"/>
            </a:endParaRPr>
          </a:p>
          <a:p>
            <a:pPr eaLnBrk="1" hangingPunct="1">
              <a:lnSpc>
                <a:spcPct val="114000"/>
              </a:lnSpc>
            </a:pPr>
            <a:r>
              <a:rPr lang="en-US" altLang="nl-NL" sz="1020" dirty="0">
                <a:latin typeface="Arial" panose="020B0604020202020204" pitchFamily="34" charset="0"/>
                <a:cs typeface="Arial" panose="020B0604020202020204" pitchFamily="34" charset="0"/>
              </a:rPr>
              <a:t>HTML5 &amp; CSS3</a:t>
            </a:r>
          </a:p>
          <a:p>
            <a:pPr eaLnBrk="1" hangingPunct="1">
              <a:lnSpc>
                <a:spcPct val="114000"/>
              </a:lnSpc>
            </a:pPr>
            <a:r>
              <a:rPr lang="en-US" altLang="nl-NL" sz="1020" dirty="0">
                <a:latin typeface="Arial" panose="020B0604020202020204" pitchFamily="34" charset="0"/>
                <a:cs typeface="Arial" panose="020B0604020202020204" pitchFamily="34" charset="0"/>
              </a:rPr>
              <a:t>Javascript</a:t>
            </a:r>
          </a:p>
          <a:p>
            <a:pPr eaLnBrk="1" hangingPunct="1">
              <a:lnSpc>
                <a:spcPct val="114000"/>
              </a:lnSpc>
            </a:pPr>
            <a:r>
              <a:rPr lang="en-US" altLang="nl-NL" sz="1020" dirty="0">
                <a:latin typeface="Arial" panose="020B0604020202020204" pitchFamily="34" charset="0"/>
                <a:cs typeface="Arial" panose="020B0604020202020204" pitchFamily="34" charset="0"/>
              </a:rPr>
              <a:t>Typescript</a:t>
            </a:r>
          </a:p>
          <a:p>
            <a:pPr eaLnBrk="1" hangingPunct="1">
              <a:lnSpc>
                <a:spcPct val="114000"/>
              </a:lnSpc>
            </a:pPr>
            <a:endParaRPr lang="en-US" altLang="nl-NL" sz="1020" b="1" dirty="0">
              <a:solidFill>
                <a:srgbClr val="0070AD"/>
              </a:solidFill>
              <a:latin typeface="Arial" panose="020B0604020202020204" pitchFamily="34" charset="0"/>
              <a:cs typeface="Arial" panose="020B0604020202020204" pitchFamily="34" charset="0"/>
            </a:endParaRPr>
          </a:p>
          <a:p>
            <a:pPr eaLnBrk="1" hangingPunct="1">
              <a:lnSpc>
                <a:spcPct val="114000"/>
              </a:lnSpc>
            </a:pPr>
            <a:r>
              <a:rPr lang="en-US" altLang="nl-NL" sz="1020" b="1" dirty="0">
                <a:solidFill>
                  <a:srgbClr val="0070AD"/>
                </a:solidFill>
                <a:latin typeface="Arial" panose="020B0604020202020204" pitchFamily="34" charset="0"/>
                <a:cs typeface="Arial" panose="020B0604020202020204" pitchFamily="34" charset="0"/>
              </a:rPr>
              <a:t>AddOns</a:t>
            </a:r>
            <a:endParaRPr lang="en-US" altLang="nl-NL" sz="1020" dirty="0">
              <a:latin typeface="Arial" panose="020B0604020202020204" pitchFamily="34" charset="0"/>
              <a:cs typeface="Arial" panose="020B0604020202020204" pitchFamily="34" charset="0"/>
            </a:endParaRPr>
          </a:p>
          <a:p>
            <a:pPr eaLnBrk="1" hangingPunct="1">
              <a:lnSpc>
                <a:spcPct val="114000"/>
              </a:lnSpc>
            </a:pPr>
            <a:r>
              <a:rPr lang="en-US" altLang="nl-NL" sz="1020" dirty="0">
                <a:latin typeface="Arial" panose="020B0604020202020204" pitchFamily="34" charset="0"/>
                <a:cs typeface="Arial" panose="020B0604020202020204" pitchFamily="34" charset="0"/>
              </a:rPr>
              <a:t>Github</a:t>
            </a:r>
          </a:p>
          <a:p>
            <a:pPr eaLnBrk="1" hangingPunct="1">
              <a:lnSpc>
                <a:spcPct val="114000"/>
              </a:lnSpc>
            </a:pPr>
            <a:r>
              <a:rPr lang="en-US" altLang="nl-NL" sz="1020" dirty="0">
                <a:latin typeface="Arial" panose="020B0604020202020204" pitchFamily="34" charset="0"/>
                <a:cs typeface="Arial" panose="020B0604020202020204" pitchFamily="34" charset="0"/>
              </a:rPr>
              <a:t>Maven</a:t>
            </a:r>
          </a:p>
          <a:p>
            <a:pPr eaLnBrk="1" hangingPunct="1">
              <a:lnSpc>
                <a:spcPct val="114000"/>
              </a:lnSpc>
            </a:pPr>
            <a:r>
              <a:rPr lang="en-US" altLang="nl-NL" sz="1020" dirty="0">
                <a:latin typeface="Arial" panose="020B0604020202020204" pitchFamily="34" charset="0"/>
                <a:cs typeface="Arial" panose="020B0604020202020204" pitchFamily="34" charset="0"/>
              </a:rPr>
              <a:t>Postman</a:t>
            </a:r>
          </a:p>
          <a:p>
            <a:pPr eaLnBrk="1" hangingPunct="1">
              <a:lnSpc>
                <a:spcPct val="114000"/>
              </a:lnSpc>
            </a:pPr>
            <a:r>
              <a:rPr lang="en-US" altLang="nl-NL" sz="1020" dirty="0">
                <a:latin typeface="Arial" panose="020B0604020202020204" pitchFamily="34" charset="0"/>
                <a:cs typeface="Arial" panose="020B0604020202020204" pitchFamily="34" charset="0"/>
              </a:rPr>
              <a:t>VS Code</a:t>
            </a:r>
          </a:p>
          <a:p>
            <a:pPr eaLnBrk="1" hangingPunct="1">
              <a:lnSpc>
                <a:spcPct val="114000"/>
              </a:lnSpc>
            </a:pPr>
            <a:endParaRPr lang="en-US" altLang="nl-NL" sz="1020" b="1" dirty="0">
              <a:solidFill>
                <a:srgbClr val="0070AD"/>
              </a:solidFill>
              <a:latin typeface="Arial" panose="020B0604020202020204" pitchFamily="34" charset="0"/>
              <a:cs typeface="Arial" panose="020B0604020202020204" pitchFamily="34" charset="0"/>
            </a:endParaRPr>
          </a:p>
          <a:p>
            <a:pPr eaLnBrk="1" hangingPunct="1">
              <a:lnSpc>
                <a:spcPct val="114000"/>
              </a:lnSpc>
            </a:pPr>
            <a:r>
              <a:rPr lang="en-US" altLang="nl-NL" sz="1020" b="1" dirty="0">
                <a:solidFill>
                  <a:srgbClr val="0070AD"/>
                </a:solidFill>
                <a:latin typeface="Arial" panose="020B0604020202020204" pitchFamily="34" charset="0"/>
                <a:cs typeface="Arial" panose="020B0604020202020204" pitchFamily="34" charset="0"/>
              </a:rPr>
              <a:t>Additional Details</a:t>
            </a:r>
          </a:p>
          <a:p>
            <a:pPr eaLnBrk="1" hangingPunct="1">
              <a:lnSpc>
                <a:spcPct val="114000"/>
              </a:lnSpc>
            </a:pPr>
            <a:r>
              <a:rPr lang="en-US" altLang="nl-NL" sz="1020" dirty="0">
                <a:latin typeface="Arial" panose="020B0604020202020204" pitchFamily="34" charset="0"/>
                <a:cs typeface="Arial" panose="020B0604020202020204" pitchFamily="34" charset="0"/>
              </a:rPr>
              <a:t>Communication Skills</a:t>
            </a:r>
          </a:p>
          <a:p>
            <a:pPr eaLnBrk="1" hangingPunct="1">
              <a:lnSpc>
                <a:spcPct val="114000"/>
              </a:lnSpc>
            </a:pPr>
            <a:r>
              <a:rPr lang="en-US" altLang="nl-NL" sz="1020" dirty="0">
                <a:latin typeface="Arial" panose="020B0604020202020204" pitchFamily="34" charset="0"/>
                <a:cs typeface="Arial" panose="020B0604020202020204" pitchFamily="34" charset="0"/>
              </a:rPr>
              <a:t>Team management</a:t>
            </a:r>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r>
              <a:rPr lang="en-US" altLang="nl-NL" sz="1000" dirty="0">
                <a:solidFill>
                  <a:srgbClr val="FF0000"/>
                </a:solidFill>
              </a:rPr>
              <a:t> </a:t>
            </a:r>
          </a:p>
        </p:txBody>
      </p:sp>
      <p:sp>
        <p:nvSpPr>
          <p:cNvPr id="16" name="Text Placeholder 25">
            <a:extLst>
              <a:ext uri="{FF2B5EF4-FFF2-40B4-BE49-F238E27FC236}">
                <a16:creationId xmlns:a16="http://schemas.microsoft.com/office/drawing/2014/main" id="{8EC5CE17-B871-4C8B-BDBF-4CBD1A886476}"/>
              </a:ext>
            </a:extLst>
          </p:cNvPr>
          <p:cNvSpPr txBox="1">
            <a:spLocks noChangeArrowheads="1"/>
          </p:cNvSpPr>
          <p:nvPr/>
        </p:nvSpPr>
        <p:spPr bwMode="white">
          <a:xfrm>
            <a:off x="3649909" y="1260959"/>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lang="nl-NL" altLang="nl-NL" sz="1100" dirty="0">
                <a:solidFill>
                  <a:srgbClr val="FFFFFF"/>
                </a:solidFill>
              </a:rPr>
              <a:t>Navi Mumbai</a:t>
            </a:r>
            <a:endPar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F2D984F0DC8B4F81A100EEA18D209A" ma:contentTypeVersion="12" ma:contentTypeDescription="Create a new document." ma:contentTypeScope="" ma:versionID="c8b7a84c3ffa203a33e73c9a0eacaf0c">
  <xsd:schema xmlns:xsd="http://www.w3.org/2001/XMLSchema" xmlns:xs="http://www.w3.org/2001/XMLSchema" xmlns:p="http://schemas.microsoft.com/office/2006/metadata/properties" xmlns:ns2="e0ffb6ef-0000-48aa-9041-fb29fcb198e5" xmlns:ns3="900c2a09-0d28-449b-b8ad-3e76d664ec44" targetNamespace="http://schemas.microsoft.com/office/2006/metadata/properties" ma:root="true" ma:fieldsID="9f1229bde29e73ea29286fbdda2b4ab6" ns2:_="" ns3:_="">
    <xsd:import namespace="e0ffb6ef-0000-48aa-9041-fb29fcb198e5"/>
    <xsd:import namespace="900c2a09-0d28-449b-b8ad-3e76d664ec4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fb6ef-0000-48aa-9041-fb29fcb19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0c2a09-0d28-449b-b8ad-3e76d664ec4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dfe5ddd-bb25-4adb-93a2-938a30b22837}" ma:internalName="TaxCatchAll" ma:showField="CatchAllData" ma:web="900c2a09-0d28-449b-b8ad-3e76d664ec44">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0ffb6ef-0000-48aa-9041-fb29fcb198e5">
      <Terms xmlns="http://schemas.microsoft.com/office/infopath/2007/PartnerControls"/>
    </lcf76f155ced4ddcb4097134ff3c332f>
    <TaxCatchAll xmlns="900c2a09-0d28-449b-b8ad-3e76d664ec4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4D4A50-0AB4-4198-A8BB-95CE4B546BA0}"/>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2389</TotalTime>
  <Words>254</Words>
  <Application>Microsoft Office PowerPoint</Application>
  <PresentationFormat>Widescreen</PresentationFormat>
  <Paragraphs>72</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Akshay Kaushik</dc:creator>
  <cp:keywords>Resume</cp:keywords>
  <cp:lastModifiedBy>Akshay Kaushik</cp:lastModifiedBy>
  <cp:revision>114</cp:revision>
  <dcterms:created xsi:type="dcterms:W3CDTF">2020-09-22T06:24:34Z</dcterms:created>
  <dcterms:modified xsi:type="dcterms:W3CDTF">2022-07-06T11:58:37Z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0x010100C3F2D984F0DC8B4F81A100EEA18D209A</vt:lpwstr>
  </property>
</Properties>
</file>