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LAI KALAI" initials="KK" lastIdx="1" clrIdx="0">
    <p:extLst>
      <p:ext uri="{19B8F6BF-5375-455C-9EA6-DF929625EA0E}">
        <p15:presenceInfo xmlns:p15="http://schemas.microsoft.com/office/powerpoint/2012/main" userId="156f0ab38a9b944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notesMaster" Target="notesMasters/notesMaster1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commentAuthors" Target="commentAuthors.xml" 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08-31T17:03:16.415" idx="1">
    <p:pos x="7680" y="0"/>
    <p:text>drink water </p:text>
    <p:extLst>
      <p:ext uri="{C676402C-5697-4E1C-873F-D02D1690AC5C}">
        <p15:threadingInfo xmlns:p15="http://schemas.microsoft.com/office/powerpoint/2012/main" timeZoneBias="-33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31-08-2025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 /><Relationship Id="rId2" Type="http://schemas.openxmlformats.org/officeDocument/2006/relationships/image" Target="../media/image18.jpg" /><Relationship Id="rId1" Type="http://schemas.openxmlformats.org/officeDocument/2006/relationships/slideLayout" Target="../slideLayouts/slideLayout4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 /><Relationship Id="rId2" Type="http://schemas.openxmlformats.org/officeDocument/2006/relationships/image" Target="../media/image15.png" /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Relationship Id="rId6" Type="http://schemas.openxmlformats.org/officeDocument/2006/relationships/comments" Target="../comments/comment1.xml" /><Relationship Id="rId5" Type="http://schemas.openxmlformats.org/officeDocument/2006/relationships/image" Target="../media/image4.jpeg" /><Relationship Id="rId4" Type="http://schemas.openxmlformats.org/officeDocument/2006/relationships/image" Target="../media/image3.jpeg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6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8.jpeg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10.jpeg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 /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13.jp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14.jpeg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 /><Relationship Id="rId2" Type="http://schemas.openxmlformats.org/officeDocument/2006/relationships/image" Target="../media/image15.png" /><Relationship Id="rId1" Type="http://schemas.openxmlformats.org/officeDocument/2006/relationships/slideLayout" Target="../slideLayouts/slideLayout1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R.KALAISELVI</a:t>
            </a:r>
          </a:p>
          <a:p>
            <a:r>
              <a:rPr lang="en-US" sz="2400" dirty="0"/>
              <a:t>REGISTER NO: 24132161802522044</a:t>
            </a:r>
          </a:p>
          <a:p>
            <a:r>
              <a:rPr lang="en-US" sz="2400" dirty="0"/>
              <a:t>NMID: 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DEPARTMENT: </a:t>
            </a:r>
            <a:r>
              <a:rPr lang="en-US" sz="2400" dirty="0" err="1"/>
              <a:t>B.Sc.COMPUTER</a:t>
            </a:r>
            <a:r>
              <a:rPr lang="en-US" sz="2400" dirty="0"/>
              <a:t> SCIENCE </a:t>
            </a:r>
          </a:p>
          <a:p>
            <a:r>
              <a:rPr lang="en-US" sz="2400" dirty="0"/>
              <a:t>COLLEGE: GOVERNMENT ARTS AND SCIENCE 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AC6BAD6-3868-F986-E4FB-B29E04464C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7475" y="1382181"/>
            <a:ext cx="3773153" cy="541866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6D37FC0-303C-547F-91BD-750D8B107F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309" y="1260945"/>
            <a:ext cx="9006813" cy="4973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Drink water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961C96EF-7249-D721-4E89-5583CAE3F2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1497" y="1473570"/>
            <a:ext cx="6938133" cy="541866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E3D7C809-1BE5-515C-5582-3C7BF95B7CC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2917" y="1431236"/>
            <a:ext cx="3479988" cy="541866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5D21D94-E661-39AE-A072-4E63FFD357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575" y="1500810"/>
            <a:ext cx="8128000" cy="535719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AA868B8-C2E3-9312-EC40-76120FC907EE}"/>
              </a:ext>
            </a:extLst>
          </p:cNvPr>
          <p:cNvSpPr txBox="1"/>
          <p:nvPr/>
        </p:nvSpPr>
        <p:spPr>
          <a:xfrm>
            <a:off x="5185675" y="2520712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i="1" u="sng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C2D2731-0A3F-45B1-6A11-1FDAE69C39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85804"/>
            <a:ext cx="8128000" cy="414256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60DB9AA-6E02-4F8D-18D5-ACEF87D97D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802" y="1709118"/>
            <a:ext cx="8128000" cy="514888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EDB478D-74CC-CBDA-07F6-DDB1719DE4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0" y="1666300"/>
            <a:ext cx="7882150" cy="519169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24CB418-DA70-544C-C509-0CD4D7417C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476" y="1151418"/>
            <a:ext cx="9153508" cy="541543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272F791-737F-ACFA-7A2C-18750D73B0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047" y="1451014"/>
            <a:ext cx="9214631" cy="5113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336</TotalTime>
  <Words>87</Words>
  <Application>Microsoft Office PowerPoint</Application>
  <PresentationFormat>Widescreen</PresentationFormat>
  <Paragraphs>39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KALAI KALAI</cp:lastModifiedBy>
  <cp:revision>26</cp:revision>
  <dcterms:created xsi:type="dcterms:W3CDTF">2024-03-29T15:07:22Z</dcterms:created>
  <dcterms:modified xsi:type="dcterms:W3CDTF">2025-08-31T13:58:46Z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