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AI KALAI" initials="KK" lastIdx="1" clrIdx="0">
    <p:extLst>
      <p:ext uri="{19B8F6BF-5375-455C-9EA6-DF929625EA0E}">
        <p15:presenceInfo xmlns:p15="http://schemas.microsoft.com/office/powerpoint/2012/main" userId="156f0ab38a9b94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commentAuthors" Target="commentAuthors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8-31T17:03:16.415" idx="1">
    <p:pos x="7680" y="0"/>
    <p:text>drink water 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 /><Relationship Id="rId2" Type="http://schemas.openxmlformats.org/officeDocument/2006/relationships/image" Target="../media/image16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Relationship Id="rId4" Type="http://schemas.openxmlformats.org/officeDocument/2006/relationships/comments" Target="../comments/commen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6.jpe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8.jpe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jpe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R.kalai</a:t>
            </a:r>
            <a:r>
              <a:rPr lang="en-US" sz="2400" dirty="0"/>
              <a:t> </a:t>
            </a:r>
            <a:r>
              <a:rPr lang="en-US" sz="2400" dirty="0" err="1"/>
              <a:t>selvi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/>
              <a:t>NO: 24132161802522044</a:t>
            </a:r>
            <a:endParaRPr lang="en-US" sz="2400" dirty="0"/>
          </a:p>
          <a:p>
            <a:r>
              <a:rPr lang="en-US" sz="2400" dirty="0"/>
              <a:t>NMID: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/>
              <a:t>B.sc</a:t>
            </a:r>
            <a:r>
              <a:rPr lang="en-US" sz="2400" dirty="0"/>
              <a:t> computer science</a:t>
            </a:r>
          </a:p>
          <a:p>
            <a:r>
              <a:rPr lang="en-US" sz="2400" dirty="0"/>
              <a:t>COLLEGE: Government art’s and science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C6BAD6-3868-F986-E4FB-B29E04464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1382181"/>
            <a:ext cx="3773153" cy="54186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D37FC0-303C-547F-91BD-750D8B107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09" y="1260945"/>
            <a:ext cx="9006813" cy="4973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Drink water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D21D94-E661-39AE-A072-4E63FFD357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5" y="1500810"/>
            <a:ext cx="8128000" cy="53571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A868B8-C2E3-9312-EC40-76120FC907EE}"/>
              </a:ext>
            </a:extLst>
          </p:cNvPr>
          <p:cNvSpPr txBox="1"/>
          <p:nvPr/>
        </p:nvSpPr>
        <p:spPr>
          <a:xfrm>
            <a:off x="5185675" y="252071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i="1" u="sn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2D2731-0A3F-45B1-6A11-1FDAE69C39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5804"/>
            <a:ext cx="8128000" cy="41425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0DB9AA-6E02-4F8D-18D5-ACEF87D97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02" y="1709118"/>
            <a:ext cx="8128000" cy="51488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DB478D-74CC-CBDA-07F6-DDB1719DE4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666300"/>
            <a:ext cx="7882150" cy="51916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4CB418-DA70-544C-C509-0CD4D7417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76" y="1151418"/>
            <a:ext cx="9153508" cy="54154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72F791-737F-ACFA-7A2C-18750D73B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47" y="1451014"/>
            <a:ext cx="9214631" cy="511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KALAI KALAI</cp:lastModifiedBy>
  <cp:revision>25</cp:revision>
  <dcterms:created xsi:type="dcterms:W3CDTF">2024-03-29T15:07:22Z</dcterms:created>
  <dcterms:modified xsi:type="dcterms:W3CDTF">2025-08-31T12:25:02Z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