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 Database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Project for EGR 150</a:t>
            </a:r>
          </a:p>
          <a:p>
            <a:r>
              <a:rPr lang="en-US" dirty="0" smtClean="0"/>
              <a:t>Rofael Aleezada</a:t>
            </a:r>
          </a:p>
          <a:p>
            <a:r>
              <a:rPr lang="en-US" dirty="0" smtClean="0"/>
              <a:t>December 9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354063"/>
            <a:ext cx="925910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247374"/>
            <a:ext cx="9259102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9" y="239753"/>
            <a:ext cx="924386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SEC Database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Database </dc:title>
  <dc:creator>Rofael Aleezada</dc:creator>
  <cp:lastModifiedBy>Rofael Aleezada</cp:lastModifiedBy>
  <cp:revision>1</cp:revision>
  <dcterms:created xsi:type="dcterms:W3CDTF">2015-12-02T18:36:35Z</dcterms:created>
  <dcterms:modified xsi:type="dcterms:W3CDTF">2015-12-02T18:38:06Z</dcterms:modified>
</cp:coreProperties>
</file>