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kamiset/W2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Home project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7D0BB96-9A2D-4056-9F6F-479009DA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108799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simple maven project with test-ng tests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running in multiple docker containers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Automated docker runs with scaling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Jenkins job that runs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 project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REPO URL: https://github.com/rkamiset/W2O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3842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Jenkins job – basic (no CI/cd yet)</a:t>
            </a:r>
          </a:p>
        </p:txBody>
      </p:sp>
      <p:sp>
        <p:nvSpPr>
          <p:cNvPr id="69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9C184-30EB-4D25-B1AA-9AB33D7C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17" y="1459965"/>
            <a:ext cx="2773419" cy="1955260"/>
          </a:xfrm>
          <a:prstGeom prst="rect">
            <a:avLst/>
          </a:prstGeom>
        </p:spPr>
      </p:pic>
      <p:sp>
        <p:nvSpPr>
          <p:cNvPr id="71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A59F9-E0BE-4706-AB16-FDA50B75E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84" y="1586413"/>
            <a:ext cx="2773419" cy="1705652"/>
          </a:xfrm>
          <a:prstGeom prst="rect">
            <a:avLst/>
          </a:prstGeom>
        </p:spPr>
      </p:pic>
      <p:sp>
        <p:nvSpPr>
          <p:cNvPr id="73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2A704-8F40-4D42-A8BC-2DF80A0A8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20" y="1685957"/>
            <a:ext cx="2773419" cy="15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6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F8E0AF-8FF7-4DA5-BB54-22450842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Maven project with testng</a:t>
            </a:r>
          </a:p>
        </p:txBody>
      </p:sp>
      <p:sp>
        <p:nvSpPr>
          <p:cNvPr id="66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F94CC-389A-418C-B0CF-A103F5512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58" b="2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Testng configuraton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B51380-F39F-4757-B469-83371D5F2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06" b="29931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539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Docker automated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98F6821F-C46B-4236-BF82-0110C907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FFFE6-0B1A-4155-B332-529466B7A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873" b="1"/>
          <a:stretch/>
        </p:blipFill>
        <p:spPr>
          <a:xfrm>
            <a:off x="987014" y="951493"/>
            <a:ext cx="3310219" cy="2975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846B8-F47D-4065-8B2B-02A70A1713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706" b="1"/>
          <a:stretch/>
        </p:blipFill>
        <p:spPr>
          <a:xfrm>
            <a:off x="4449025" y="951493"/>
            <a:ext cx="3319744" cy="2975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61085-A897-4910-8FAA-5A3C575C4D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706" b="1"/>
          <a:stretch/>
        </p:blipFill>
        <p:spPr>
          <a:xfrm>
            <a:off x="7920560" y="951493"/>
            <a:ext cx="3319744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Container scaling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7F40A-A02E-4473-897F-105A0FA563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69"/>
          <a:stretch/>
        </p:blipFill>
        <p:spPr>
          <a:xfrm>
            <a:off x="987014" y="951493"/>
            <a:ext cx="5044782" cy="2975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C2D7E-5E95-4554-ACD4-AE7287CED2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69"/>
          <a:stretch/>
        </p:blipFill>
        <p:spPr>
          <a:xfrm>
            <a:off x="6195522" y="951493"/>
            <a:ext cx="504478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98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29" name="Rectangle 154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9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3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Docker dashboard</a:t>
            </a:r>
          </a:p>
        </p:txBody>
      </p:sp>
      <p:sp useBgFill="1">
        <p:nvSpPr>
          <p:cNvPr id="23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0F7D1-CCFC-4B72-B87D-DE2373B8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" b="3826"/>
          <a:stretch/>
        </p:blipFill>
        <p:spPr>
          <a:xfrm>
            <a:off x="1118988" y="1705642"/>
            <a:ext cx="6112382" cy="34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28650"/>
          </a:xfrm>
        </p:spPr>
        <p:txBody>
          <a:bodyPr/>
          <a:lstStyle/>
          <a:p>
            <a:r>
              <a:rPr lang="en-US" dirty="0"/>
              <a:t>Git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2E728-452F-4894-853B-E74CE96B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66775"/>
            <a:ext cx="9534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2865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C7387-3DF5-416A-B49D-4DC8C625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924"/>
            <a:ext cx="12192000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4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8730F8-795D-4C0E-A32B-1D336EDA9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71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1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BAC3-6C83-47FD-88C6-0EC0DD9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Jenkins server –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151535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Home project</vt:lpstr>
      <vt:lpstr>Maven project with testng</vt:lpstr>
      <vt:lpstr>Testng configuraton</vt:lpstr>
      <vt:lpstr>Docker automated</vt:lpstr>
      <vt:lpstr>Container scaling</vt:lpstr>
      <vt:lpstr>Docker dashboard</vt:lpstr>
      <vt:lpstr>Git client</vt:lpstr>
      <vt:lpstr>Github repo</vt:lpstr>
      <vt:lpstr>Jenkins server – running locally</vt:lpstr>
      <vt:lpstr>Jenkins job – basic (no CI/cd yet)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project</dc:title>
  <dc:creator>Kamisetty, Raj</dc:creator>
  <cp:lastModifiedBy>Kamisetty, Raj</cp:lastModifiedBy>
  <cp:revision>3</cp:revision>
  <dcterms:created xsi:type="dcterms:W3CDTF">2020-04-24T05:28:02Z</dcterms:created>
  <dcterms:modified xsi:type="dcterms:W3CDTF">2020-04-24T17:49:05Z</dcterms:modified>
</cp:coreProperties>
</file>