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8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3647" y="2484628"/>
            <a:ext cx="6156705" cy="70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5086" y="2287137"/>
            <a:ext cx="5973826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3316" y="2021916"/>
            <a:ext cx="6257366" cy="412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694" y="1454911"/>
            <a:ext cx="6903720" cy="3957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20000"/>
              </a:lnSpc>
            </a:pP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ec</a:t>
            </a:r>
            <a:r>
              <a:rPr sz="2800" b="1" spc="2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endParaRPr sz="2800" dirty="0">
              <a:latin typeface="Times New Roman"/>
              <a:cs typeface="Times New Roman"/>
            </a:endParaRPr>
          </a:p>
          <a:p>
            <a:pPr marL="2758440">
              <a:lnSpc>
                <a:spcPct val="100000"/>
              </a:lnSpc>
            </a:pP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id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65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670"/>
              </a:spcBef>
            </a:pP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endParaRPr sz="28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670"/>
              </a:spcBef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ec</a:t>
            </a:r>
            <a:r>
              <a:rPr sz="2800" b="1" spc="2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endParaRPr sz="2800" dirty="0">
              <a:latin typeface="Times New Roman"/>
              <a:cs typeface="Times New Roman"/>
            </a:endParaRPr>
          </a:p>
          <a:p>
            <a:pPr marL="2759075">
              <a:lnSpc>
                <a:spcPct val="100000"/>
              </a:lnSpc>
            </a:pP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id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65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720"/>
              </a:spcBef>
            </a:pP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5379" y="997711"/>
            <a:ext cx="4335145" cy="4639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marR="134620" algn="ctr">
              <a:lnSpc>
                <a:spcPct val="12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es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es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ah</a:t>
            </a:r>
            <a:endParaRPr sz="2800">
              <a:latin typeface="Times New Roman"/>
              <a:cs typeface="Times New Roman"/>
            </a:endParaRPr>
          </a:p>
          <a:p>
            <a:pPr marL="189230" marR="186690" algn="ctr">
              <a:lnSpc>
                <a:spcPct val="120000"/>
              </a:lnSpc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wo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in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ah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ah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a</a:t>
            </a:r>
            <a:r>
              <a:rPr sz="2800" b="1" spc="1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ah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ts val="4079"/>
              </a:lnSpc>
              <a:spcBef>
                <a:spcPts val="204"/>
              </a:spcBef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40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0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u…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40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nd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349" y="479552"/>
            <a:ext cx="5937885" cy="600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 marR="384810" algn="ctr">
              <a:lnSpc>
                <a:spcPct val="10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we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0" dirty="0">
                <a:latin typeface="Times New Roman"/>
                <a:cs typeface="Times New Roman"/>
              </a:rPr>
              <a:t>ee</a:t>
            </a:r>
            <a:r>
              <a:rPr sz="2800" b="1" spc="5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marL="664845" marR="657860" algn="ctr">
              <a:lnSpc>
                <a:spcPct val="100000"/>
              </a:lnSpc>
            </a:pPr>
            <a:r>
              <a:rPr sz="2800" b="1" spc="30" dirty="0">
                <a:latin typeface="Times New Roman"/>
                <a:cs typeface="Times New Roman"/>
              </a:rPr>
              <a:t>Oh</a:t>
            </a:r>
            <a:r>
              <a:rPr sz="2800" b="1" spc="10" dirty="0">
                <a:latin typeface="Times New Roman"/>
                <a:cs typeface="Times New Roman"/>
              </a:rPr>
              <a:t>,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Oh</a:t>
            </a:r>
            <a:r>
              <a:rPr sz="2800" b="1" spc="10" dirty="0">
                <a:latin typeface="Times New Roman"/>
                <a:cs typeface="Times New Roman"/>
              </a:rPr>
              <a:t>,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marL="436245" marR="433070" algn="ctr">
              <a:lnSpc>
                <a:spcPct val="10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we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0" dirty="0">
                <a:latin typeface="Times New Roman"/>
                <a:cs typeface="Times New Roman"/>
              </a:rPr>
              <a:t>ee</a:t>
            </a:r>
            <a:r>
              <a:rPr sz="2800" b="1" spc="5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>
              <a:latin typeface="Times New Roman"/>
              <a:cs typeface="Times New Roman"/>
            </a:endParaRPr>
          </a:p>
          <a:p>
            <a:pPr marL="749300" marR="742315" indent="1905" algn="ctr">
              <a:lnSpc>
                <a:spcPct val="100000"/>
              </a:lnSpc>
            </a:pP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dirty="0">
                <a:latin typeface="Times New Roman"/>
                <a:cs typeface="Times New Roman"/>
              </a:rPr>
              <a:t> in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ni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dirty="0">
                <a:latin typeface="Times New Roman"/>
                <a:cs typeface="Times New Roman"/>
              </a:rPr>
              <a:t> in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dirty="0">
                <a:latin typeface="Times New Roman"/>
                <a:cs typeface="Times New Roman"/>
              </a:rPr>
              <a:t> in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285" dirty="0">
                <a:latin typeface="Times New Roman"/>
                <a:cs typeface="Times New Roman"/>
              </a:rPr>
              <a:t>W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Su</a:t>
            </a:r>
            <a:r>
              <a:rPr sz="2800" b="1" spc="-50" dirty="0">
                <a:latin typeface="Times New Roman"/>
                <a:cs typeface="Times New Roman"/>
              </a:rPr>
              <a:t>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b</a:t>
            </a:r>
            <a:r>
              <a:rPr sz="2800" b="1" spc="-13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we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5" dirty="0">
                <a:latin typeface="Times New Roman"/>
                <a:cs typeface="Times New Roman"/>
              </a:rPr>
              <a:t>e)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9719" y="930655"/>
            <a:ext cx="6012180" cy="515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705" marR="556260" algn="ctr">
              <a:lnSpc>
                <a:spcPct val="100000"/>
              </a:lnSpc>
            </a:pPr>
            <a:r>
              <a:rPr sz="2800" b="1" spc="-45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spc="-25" dirty="0">
                <a:latin typeface="Times New Roman"/>
                <a:cs typeface="Times New Roman"/>
              </a:rPr>
              <a:t> 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’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50" dirty="0">
                <a:latin typeface="Times New Roman"/>
                <a:cs typeface="Times New Roman"/>
              </a:rPr>
              <a:t>p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45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spc="-25" dirty="0">
                <a:latin typeface="Times New Roman"/>
                <a:cs typeface="Times New Roman"/>
              </a:rPr>
              <a:t> 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’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289560" marR="288290" algn="ctr">
              <a:lnSpc>
                <a:spcPct val="100000"/>
              </a:lnSpc>
            </a:pPr>
            <a:r>
              <a:rPr sz="2800" b="1" spc="-45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spc="-25" dirty="0">
                <a:latin typeface="Times New Roman"/>
                <a:cs typeface="Times New Roman"/>
              </a:rPr>
              <a:t> 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-9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’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ed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40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90" dirty="0">
                <a:latin typeface="Times New Roman"/>
                <a:cs typeface="Times New Roman"/>
              </a:rPr>
              <a:t>r</a:t>
            </a:r>
            <a:r>
              <a:rPr sz="2800" b="1" spc="15" dirty="0">
                <a:latin typeface="Times New Roman"/>
                <a:cs typeface="Times New Roman"/>
              </a:rPr>
              <a:t>t</a:t>
            </a:r>
            <a:r>
              <a:rPr sz="2800" b="1" spc="1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>
              <a:latin typeface="Times New Roman"/>
              <a:cs typeface="Times New Roman"/>
            </a:endParaRPr>
          </a:p>
          <a:p>
            <a:pPr marL="584835" marR="577215" algn="ctr">
              <a:lnSpc>
                <a:spcPct val="100000"/>
              </a:lnSpc>
              <a:tabLst>
                <a:tab pos="975360" algn="l"/>
              </a:tabLst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</a:t>
            </a:r>
            <a:r>
              <a:rPr sz="2800" b="1" spc="-7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45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marL="701040" marR="698500" algn="ctr">
              <a:lnSpc>
                <a:spcPct val="100000"/>
              </a:lnSpc>
            </a:pPr>
            <a:r>
              <a:rPr sz="2800" b="1" spc="30" dirty="0">
                <a:latin typeface="Times New Roman"/>
                <a:cs typeface="Times New Roman"/>
              </a:rPr>
              <a:t>Oh</a:t>
            </a:r>
            <a:r>
              <a:rPr sz="2800" b="1" spc="10" dirty="0">
                <a:latin typeface="Times New Roman"/>
                <a:cs typeface="Times New Roman"/>
              </a:rPr>
              <a:t>,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14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n</a:t>
            </a:r>
            <a:r>
              <a:rPr sz="2800" b="1" spc="35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Oh</a:t>
            </a:r>
            <a:r>
              <a:rPr sz="2800" b="1" spc="10" dirty="0">
                <a:latin typeface="Times New Roman"/>
                <a:cs typeface="Times New Roman"/>
              </a:rPr>
              <a:t>,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14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n</a:t>
            </a:r>
            <a:r>
              <a:rPr sz="2800" b="1" spc="35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marL="448309" marR="442595" algn="ctr">
              <a:lnSpc>
                <a:spcPct val="100000"/>
              </a:lnSpc>
              <a:tabLst>
                <a:tab pos="838200" algn="l"/>
              </a:tabLst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</a:t>
            </a:r>
            <a:r>
              <a:rPr sz="2800" b="1" spc="-7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0" dirty="0">
                <a:latin typeface="Times New Roman"/>
                <a:cs typeface="Times New Roman"/>
              </a:rPr>
              <a:t>ee</a:t>
            </a:r>
            <a:r>
              <a:rPr sz="2800" b="1" spc="5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45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35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800" b="1" spc="-45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eed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</a:t>
            </a:r>
            <a:r>
              <a:rPr sz="2800" b="1" spc="-7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5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</a:t>
            </a:r>
            <a:r>
              <a:rPr sz="2800" b="1" spc="-7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5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409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647" y="1912111"/>
            <a:ext cx="6249670" cy="310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 marR="402590" indent="-635" algn="just">
              <a:lnSpc>
                <a:spcPct val="120000"/>
              </a:lnSpc>
            </a:pP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yer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25" dirty="0">
                <a:latin typeface="Times New Roman"/>
                <a:cs typeface="Times New Roman"/>
              </a:rPr>
              <a:t>it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yer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25" dirty="0">
                <a:latin typeface="Times New Roman"/>
                <a:cs typeface="Times New Roman"/>
              </a:rPr>
              <a:t>it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2700" marR="5080" indent="42545">
              <a:lnSpc>
                <a:spcPts val="4079"/>
              </a:lnSpc>
              <a:spcBef>
                <a:spcPts val="204"/>
              </a:spcBef>
            </a:pP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…</a:t>
            </a:r>
            <a:r>
              <a:rPr sz="2800" b="1" spc="60" dirty="0">
                <a:latin typeface="Times New Roman"/>
                <a:cs typeface="Times New Roman"/>
              </a:rPr>
              <a:t>(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.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…</a:t>
            </a:r>
            <a:r>
              <a:rPr sz="2800" b="1" spc="60" dirty="0">
                <a:latin typeface="Times New Roman"/>
                <a:cs typeface="Times New Roman"/>
              </a:rPr>
              <a:t>(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871" y="394207"/>
            <a:ext cx="6381115" cy="527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254000" indent="3810" algn="ctr">
              <a:lnSpc>
                <a:spcPct val="11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wo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10" dirty="0">
                <a:latin typeface="Times New Roman"/>
                <a:cs typeface="Times New Roman"/>
              </a:rPr>
              <a:t>p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it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yed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10" dirty="0">
                <a:latin typeface="Times New Roman"/>
                <a:cs typeface="Times New Roman"/>
              </a:rPr>
              <a:t>x</a:t>
            </a:r>
            <a:r>
              <a:rPr sz="2800" b="1" spc="-15" dirty="0">
                <a:latin typeface="Times New Roman"/>
                <a:cs typeface="Times New Roman"/>
              </a:rPr>
              <a:t>3)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(</a:t>
            </a:r>
            <a:r>
              <a:rPr sz="2800" b="1" spc="-8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u</a:t>
            </a:r>
            <a:r>
              <a:rPr sz="2800" b="1" spc="-85" dirty="0">
                <a:latin typeface="Times New Roman"/>
                <a:cs typeface="Times New Roman"/>
              </a:rPr>
              <a:t>!</a:t>
            </a:r>
            <a:r>
              <a:rPr sz="2800" b="1" spc="-70" dirty="0">
                <a:latin typeface="Times New Roman"/>
                <a:cs typeface="Times New Roman"/>
              </a:rPr>
              <a:t>)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(</a:t>
            </a:r>
            <a:r>
              <a:rPr sz="2800" b="1" spc="-8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u</a:t>
            </a:r>
            <a:r>
              <a:rPr sz="2800" b="1" spc="-85" dirty="0">
                <a:latin typeface="Times New Roman"/>
                <a:cs typeface="Times New Roman"/>
              </a:rPr>
              <a:t>!</a:t>
            </a:r>
            <a:r>
              <a:rPr sz="2800" b="1" spc="-70" dirty="0">
                <a:latin typeface="Times New Roman"/>
                <a:cs typeface="Times New Roman"/>
              </a:rPr>
              <a:t>)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lu</a:t>
            </a:r>
            <a:r>
              <a:rPr sz="2800" b="1" spc="-120" dirty="0">
                <a:latin typeface="Times New Roman"/>
                <a:cs typeface="Times New Roman"/>
              </a:rPr>
              <a:t>j</a:t>
            </a:r>
            <a:r>
              <a:rPr sz="2800" b="1" spc="-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  <a:p>
            <a:pPr marL="256540" marR="254000" indent="4445" algn="ctr">
              <a:lnSpc>
                <a:spcPct val="110000"/>
              </a:lnSpc>
              <a:spcBef>
                <a:spcPts val="1200"/>
              </a:spcBef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45" dirty="0">
                <a:latin typeface="Times New Roman"/>
                <a:cs typeface="Times New Roman"/>
              </a:rPr>
              <a:t>’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yed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10" dirty="0">
                <a:latin typeface="Times New Roman"/>
                <a:cs typeface="Times New Roman"/>
              </a:rPr>
              <a:t>x</a:t>
            </a:r>
            <a:r>
              <a:rPr sz="2800" b="1" spc="-15" dirty="0">
                <a:latin typeface="Times New Roman"/>
                <a:cs typeface="Times New Roman"/>
              </a:rPr>
              <a:t>3)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(</a:t>
            </a:r>
            <a:r>
              <a:rPr sz="2800" b="1" spc="-8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u</a:t>
            </a:r>
            <a:r>
              <a:rPr sz="2800" b="1" spc="-85" dirty="0">
                <a:latin typeface="Times New Roman"/>
                <a:cs typeface="Times New Roman"/>
              </a:rPr>
              <a:t>!</a:t>
            </a:r>
            <a:r>
              <a:rPr sz="2800" b="1" spc="-70" dirty="0">
                <a:latin typeface="Times New Roman"/>
                <a:cs typeface="Times New Roman"/>
              </a:rPr>
              <a:t>)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(</a:t>
            </a:r>
            <a:r>
              <a:rPr sz="2800" b="1" spc="-8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u</a:t>
            </a:r>
            <a:r>
              <a:rPr sz="2800" b="1" spc="-85" dirty="0">
                <a:latin typeface="Times New Roman"/>
                <a:cs typeface="Times New Roman"/>
              </a:rPr>
              <a:t>!</a:t>
            </a:r>
            <a:r>
              <a:rPr sz="2800" b="1" spc="-70" dirty="0">
                <a:latin typeface="Times New Roman"/>
                <a:cs typeface="Times New Roman"/>
              </a:rPr>
              <a:t>)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lu</a:t>
            </a:r>
            <a:r>
              <a:rPr sz="2800" b="1" spc="-120" dirty="0">
                <a:latin typeface="Times New Roman"/>
                <a:cs typeface="Times New Roman"/>
              </a:rPr>
              <a:t>j</a:t>
            </a:r>
            <a:r>
              <a:rPr sz="2800" b="1" spc="-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45" dirty="0">
                <a:latin typeface="Times New Roman"/>
                <a:cs typeface="Times New Roman"/>
              </a:rPr>
              <a:t>’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25" dirty="0">
                <a:latin typeface="Times New Roman"/>
                <a:cs typeface="Times New Roman"/>
              </a:rPr>
              <a:t>c</a:t>
            </a:r>
            <a:r>
              <a:rPr sz="2800" b="1" spc="40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25" dirty="0">
                <a:latin typeface="Times New Roman"/>
                <a:cs typeface="Times New Roman"/>
              </a:rPr>
              <a:t>c</a:t>
            </a:r>
            <a:r>
              <a:rPr sz="2800" b="1" spc="4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it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yed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10" dirty="0">
                <a:latin typeface="Times New Roman"/>
                <a:cs typeface="Times New Roman"/>
              </a:rPr>
              <a:t>x</a:t>
            </a:r>
            <a:r>
              <a:rPr sz="2800" b="1" spc="-15" dirty="0">
                <a:latin typeface="Times New Roman"/>
                <a:cs typeface="Times New Roman"/>
              </a:rPr>
              <a:t>3)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(</a:t>
            </a:r>
            <a:r>
              <a:rPr sz="2800" b="1" spc="-8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u</a:t>
            </a:r>
            <a:r>
              <a:rPr sz="2800" b="1" spc="-85" dirty="0">
                <a:latin typeface="Times New Roman"/>
                <a:cs typeface="Times New Roman"/>
              </a:rPr>
              <a:t>!</a:t>
            </a:r>
            <a:r>
              <a:rPr sz="2800" b="1" spc="-70" dirty="0">
                <a:latin typeface="Times New Roman"/>
                <a:cs typeface="Times New Roman"/>
              </a:rPr>
              <a:t>)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(</a:t>
            </a:r>
            <a:r>
              <a:rPr sz="2800" b="1" spc="-8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30" dirty="0">
                <a:latin typeface="Times New Roman"/>
                <a:cs typeface="Times New Roman"/>
              </a:rPr>
              <a:t>u</a:t>
            </a:r>
            <a:r>
              <a:rPr sz="2800" b="1" spc="-85" dirty="0">
                <a:latin typeface="Times New Roman"/>
                <a:cs typeface="Times New Roman"/>
              </a:rPr>
              <a:t>!</a:t>
            </a:r>
            <a:r>
              <a:rPr sz="2800" b="1" spc="-70" dirty="0">
                <a:latin typeface="Times New Roman"/>
                <a:cs typeface="Times New Roman"/>
              </a:rPr>
              <a:t>)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35" dirty="0">
                <a:latin typeface="Times New Roman"/>
                <a:cs typeface="Times New Roman"/>
              </a:rPr>
              <a:t>lu</a:t>
            </a:r>
            <a:r>
              <a:rPr sz="2800" b="1" spc="-120" dirty="0">
                <a:latin typeface="Times New Roman"/>
                <a:cs typeface="Times New Roman"/>
              </a:rPr>
              <a:t>j</a:t>
            </a:r>
            <a:r>
              <a:rPr sz="2800" b="1" spc="-1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marR="5080" indent="-45720">
              <a:lnSpc>
                <a:spcPct val="121400"/>
              </a:lnSpc>
            </a:pPr>
            <a:r>
              <a:rPr spc="20" dirty="0"/>
              <a:t>I</a:t>
            </a:r>
            <a:r>
              <a:rPr spc="-15" dirty="0"/>
              <a:t> </a:t>
            </a:r>
            <a:r>
              <a:rPr spc="-55" dirty="0"/>
              <a:t>a</a:t>
            </a:r>
            <a:r>
              <a:rPr spc="35" dirty="0"/>
              <a:t>m</a:t>
            </a:r>
            <a:r>
              <a:rPr spc="-25" dirty="0"/>
              <a:t> </a:t>
            </a:r>
            <a:r>
              <a:rPr spc="5" dirty="0"/>
              <a:t>th</a:t>
            </a:r>
            <a:r>
              <a:rPr dirty="0"/>
              <a:t>e</a:t>
            </a:r>
            <a:r>
              <a:rPr spc="-30" dirty="0"/>
              <a:t> </a:t>
            </a:r>
            <a:r>
              <a:rPr spc="-95" dirty="0"/>
              <a:t>L</a:t>
            </a:r>
            <a:r>
              <a:rPr spc="10" dirty="0"/>
              <a:t>i</a:t>
            </a:r>
            <a:r>
              <a:rPr spc="110" dirty="0"/>
              <a:t>g</a:t>
            </a:r>
            <a:r>
              <a:rPr spc="-35" dirty="0"/>
              <a:t>h</a:t>
            </a:r>
            <a:r>
              <a:rPr spc="-25" dirty="0"/>
              <a:t>t</a:t>
            </a:r>
            <a:r>
              <a:rPr spc="-20" dirty="0"/>
              <a:t> </a:t>
            </a:r>
            <a:r>
              <a:rPr spc="85" dirty="0"/>
              <a:t>s</a:t>
            </a:r>
            <a:r>
              <a:rPr spc="5" dirty="0"/>
              <a:t>h</a:t>
            </a:r>
            <a:r>
              <a:rPr dirty="0"/>
              <a:t>i</a:t>
            </a:r>
            <a:r>
              <a:rPr spc="5" dirty="0"/>
              <a:t>n</a:t>
            </a:r>
            <a:r>
              <a:rPr dirty="0"/>
              <a:t>i</a:t>
            </a:r>
            <a:r>
              <a:rPr spc="65" dirty="0"/>
              <a:t>n</a:t>
            </a:r>
            <a:r>
              <a:rPr spc="50" dirty="0"/>
              <a:t>g</a:t>
            </a:r>
            <a:r>
              <a:rPr spc="-65" dirty="0"/>
              <a:t> </a:t>
            </a:r>
            <a:r>
              <a:rPr spc="60" dirty="0"/>
              <a:t>o</a:t>
            </a:r>
            <a:r>
              <a:rPr spc="-35" dirty="0"/>
              <a:t>u</a:t>
            </a:r>
            <a:r>
              <a:rPr spc="-25" dirty="0"/>
              <a:t>t</a:t>
            </a:r>
            <a:r>
              <a:rPr spc="-20" dirty="0"/>
              <a:t> </a:t>
            </a:r>
            <a:r>
              <a:rPr spc="60" dirty="0"/>
              <a:t>o</a:t>
            </a:r>
            <a:r>
              <a:rPr spc="-10" dirty="0"/>
              <a:t>n</a:t>
            </a:r>
            <a:r>
              <a:rPr dirty="0"/>
              <a:t> </a:t>
            </a:r>
            <a:r>
              <a:rPr spc="-20" dirty="0"/>
              <a:t>t</a:t>
            </a:r>
            <a:r>
              <a:rPr spc="-30" dirty="0"/>
              <a:t>h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35" dirty="0"/>
              <a:t>w</a:t>
            </a:r>
            <a:r>
              <a:rPr spc="60" dirty="0"/>
              <a:t>o</a:t>
            </a:r>
            <a:r>
              <a:rPr spc="-285" dirty="0"/>
              <a:t>r</a:t>
            </a:r>
            <a:r>
              <a:rPr spc="-65" dirty="0"/>
              <a:t>l</a:t>
            </a:r>
            <a:r>
              <a:rPr spc="-10" dirty="0"/>
              <a:t>d</a:t>
            </a:r>
            <a:r>
              <a:rPr spc="-5" dirty="0"/>
              <a:t> </a:t>
            </a:r>
            <a:r>
              <a:rPr spc="45" dirty="0"/>
              <a:t>O</a:t>
            </a:r>
            <a:r>
              <a:rPr spc="-5" dirty="0"/>
              <a:t>p</a:t>
            </a:r>
            <a:r>
              <a:rPr spc="30" dirty="0"/>
              <a:t>en</a:t>
            </a:r>
            <a:r>
              <a:rPr spc="-70" dirty="0"/>
              <a:t> </a:t>
            </a:r>
            <a:r>
              <a:rPr spc="-15" dirty="0"/>
              <a:t>yo</a:t>
            </a:r>
            <a:r>
              <a:rPr spc="-5" dirty="0"/>
              <a:t>u</a:t>
            </a:r>
            <a:r>
              <a:rPr spc="-280" dirty="0"/>
              <a:t>r</a:t>
            </a:r>
            <a:r>
              <a:rPr spc="-10" dirty="0"/>
              <a:t> </a:t>
            </a:r>
            <a:r>
              <a:rPr spc="-5" dirty="0"/>
              <a:t>h</a:t>
            </a:r>
            <a:r>
              <a:rPr spc="5" dirty="0"/>
              <a:t>ea</a:t>
            </a:r>
            <a:r>
              <a:rPr spc="-285" dirty="0"/>
              <a:t>r</a:t>
            </a:r>
            <a:r>
              <a:rPr spc="-55" dirty="0"/>
              <a:t>t</a:t>
            </a:r>
            <a:r>
              <a:rPr spc="-45" dirty="0"/>
              <a:t> </a:t>
            </a:r>
            <a:r>
              <a:rPr spc="-55" dirty="0"/>
              <a:t>a</a:t>
            </a:r>
            <a:r>
              <a:rPr spc="-5" dirty="0"/>
              <a:t>n</a:t>
            </a:r>
            <a:r>
              <a:rPr spc="-10" dirty="0"/>
              <a:t>d</a:t>
            </a:r>
            <a:r>
              <a:rPr spc="-20" dirty="0"/>
              <a:t> </a:t>
            </a:r>
            <a:r>
              <a:rPr spc="-285" dirty="0"/>
              <a:t>r</a:t>
            </a:r>
            <a:r>
              <a:rPr spc="20" dirty="0"/>
              <a:t>ecei</a:t>
            </a:r>
            <a:r>
              <a:rPr spc="30" dirty="0"/>
              <a:t>v</a:t>
            </a:r>
            <a:r>
              <a:rPr spc="70" dirty="0"/>
              <a:t>e</a:t>
            </a:r>
            <a:r>
              <a:rPr spc="-30" dirty="0"/>
              <a:t> </a:t>
            </a:r>
            <a:r>
              <a:rPr spc="-25" dirty="0"/>
              <a:t>w</a:t>
            </a:r>
            <a:r>
              <a:rPr spc="-15" dirty="0"/>
              <a:t>h</a:t>
            </a:r>
            <a:r>
              <a:rPr spc="60" dirty="0"/>
              <a:t>o</a:t>
            </a:r>
            <a:r>
              <a:rPr spc="-30" dirty="0"/>
              <a:t> </a:t>
            </a:r>
            <a:r>
              <a:rPr spc="20" dirty="0"/>
              <a:t>I</a:t>
            </a:r>
            <a:r>
              <a:rPr spc="10" dirty="0"/>
              <a:t> </a:t>
            </a:r>
            <a:r>
              <a:rPr spc="-55" dirty="0"/>
              <a:t>a</a:t>
            </a:r>
            <a:r>
              <a:rPr spc="40" dirty="0"/>
              <a:t>m</a:t>
            </a:r>
            <a:r>
              <a:rPr spc="3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7784" y="1226311"/>
            <a:ext cx="5888355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</a:pP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ni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228600" marR="222250" algn="ctr">
              <a:lnSpc>
                <a:spcPct val="120000"/>
              </a:lnSpc>
            </a:pP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wi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35" dirty="0">
                <a:latin typeface="Times New Roman"/>
                <a:cs typeface="Times New Roman"/>
              </a:rPr>
              <a:t>ir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qu</a:t>
            </a:r>
            <a:r>
              <a:rPr sz="2800" b="1" spc="5" dirty="0">
                <a:latin typeface="Times New Roman"/>
                <a:cs typeface="Times New Roman"/>
              </a:rPr>
              <a:t>iet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  <a:p>
            <a:pPr marL="1158240" marR="1151890" indent="-1270" algn="ctr">
              <a:lnSpc>
                <a:spcPct val="120000"/>
              </a:lnSpc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endParaRPr sz="2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5" dirty="0">
                <a:latin typeface="Times New Roman"/>
                <a:cs typeface="Times New Roman"/>
              </a:rPr>
              <a:t> w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50" dirty="0">
                <a:latin typeface="Times New Roman"/>
                <a:cs typeface="Times New Roman"/>
              </a:rPr>
              <a:t>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90" y="2378455"/>
            <a:ext cx="7465695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800" b="1" spc="-285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nd</a:t>
            </a:r>
            <a:endParaRPr sz="2800">
              <a:latin typeface="Times New Roman"/>
              <a:cs typeface="Times New Roman"/>
            </a:endParaRPr>
          </a:p>
          <a:p>
            <a:pPr marL="481965" marR="472440" algn="ctr">
              <a:lnSpc>
                <a:spcPct val="120000"/>
              </a:lnSpc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65" dirty="0">
                <a:latin typeface="Times New Roman"/>
                <a:cs typeface="Times New Roman"/>
              </a:rPr>
              <a:t>n</a:t>
            </a:r>
            <a:r>
              <a:rPr sz="2800" b="1" spc="40" dirty="0">
                <a:latin typeface="Times New Roman"/>
                <a:cs typeface="Times New Roman"/>
              </a:rPr>
              <a:t>g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et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i</a:t>
            </a:r>
            <a:r>
              <a:rPr sz="2800" b="1" spc="5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nd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9198" y="1607311"/>
            <a:ext cx="5706745" cy="310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5080" indent="-204470">
              <a:lnSpc>
                <a:spcPct val="120000"/>
              </a:lnSpc>
            </a:pPr>
            <a:r>
              <a:rPr sz="2800" b="1" spc="-29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15" dirty="0">
                <a:latin typeface="Times New Roman"/>
                <a:cs typeface="Times New Roman"/>
              </a:rPr>
              <a:t>wee</a:t>
            </a:r>
            <a:r>
              <a:rPr sz="2800" b="1" spc="2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220" dirty="0">
                <a:latin typeface="Times New Roman"/>
                <a:cs typeface="Times New Roman"/>
              </a:rPr>
              <a:t>S</a:t>
            </a:r>
            <a:r>
              <a:rPr sz="2800" b="1" spc="-1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-45" dirty="0">
                <a:latin typeface="Times New Roman"/>
                <a:cs typeface="Times New Roman"/>
              </a:rPr>
              <a:t>th</a:t>
            </a:r>
            <a:r>
              <a:rPr sz="2800" b="1" spc="-55" dirty="0">
                <a:latin typeface="Times New Roman"/>
                <a:cs typeface="Times New Roman"/>
              </a:rPr>
              <a:t>ya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177165" marR="168910" indent="-3810">
              <a:lnSpc>
                <a:spcPts val="4079"/>
              </a:lnSpc>
              <a:spcBef>
                <a:spcPts val="204"/>
              </a:spcBef>
            </a:pP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ld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as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o</a:t>
            </a:r>
            <a:r>
              <a:rPr sz="2800" b="1" spc="6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as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35" dirty="0">
                <a:latin typeface="Times New Roman"/>
                <a:cs typeface="Times New Roman"/>
              </a:rPr>
              <a:t>an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29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wi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im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20" dirty="0">
                <a:latin typeface="Times New Roman"/>
                <a:cs typeface="Times New Roman"/>
              </a:rPr>
              <a:t>ie</a:t>
            </a:r>
            <a:r>
              <a:rPr sz="2800" b="1" spc="3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447" y="1109535"/>
            <a:ext cx="5774055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 marR="5080" indent="-856615">
              <a:lnSpc>
                <a:spcPts val="3020"/>
              </a:lnSpc>
            </a:pPr>
            <a:r>
              <a:rPr spc="-155" dirty="0"/>
              <a:t>P</a:t>
            </a:r>
            <a:r>
              <a:rPr spc="-120" dirty="0"/>
              <a:t>r</a:t>
            </a:r>
            <a:r>
              <a:rPr spc="70" dirty="0"/>
              <a:t>e</a:t>
            </a:r>
            <a:r>
              <a:rPr spc="40" dirty="0"/>
              <a:t>m</a:t>
            </a:r>
            <a:r>
              <a:rPr spc="-55" dirty="0"/>
              <a:t>a </a:t>
            </a:r>
            <a:r>
              <a:rPr spc="-120" dirty="0"/>
              <a:t>S</a:t>
            </a:r>
            <a:r>
              <a:rPr spc="-35" dirty="0"/>
              <a:t>w</a:t>
            </a:r>
            <a:r>
              <a:rPr spc="-180" dirty="0"/>
              <a:t>a</a:t>
            </a:r>
            <a:r>
              <a:rPr spc="-165" dirty="0"/>
              <a:t>r</a:t>
            </a:r>
            <a:r>
              <a:rPr spc="35" dirty="0"/>
              <a:t>oo</a:t>
            </a:r>
            <a:r>
              <a:rPr spc="45" dirty="0"/>
              <a:t>p</a:t>
            </a:r>
            <a:r>
              <a:rPr spc="-55" dirty="0"/>
              <a:t>a </a:t>
            </a:r>
            <a:r>
              <a:rPr spc="-155" dirty="0"/>
              <a:t>P</a:t>
            </a:r>
            <a:r>
              <a:rPr spc="-120" dirty="0"/>
              <a:t>r</a:t>
            </a:r>
            <a:r>
              <a:rPr spc="70" dirty="0"/>
              <a:t>e</a:t>
            </a:r>
            <a:r>
              <a:rPr spc="40" dirty="0"/>
              <a:t>m</a:t>
            </a:r>
            <a:r>
              <a:rPr spc="-55" dirty="0"/>
              <a:t>a</a:t>
            </a:r>
            <a:r>
              <a:rPr spc="-30" dirty="0"/>
              <a:t> </a:t>
            </a:r>
            <a:r>
              <a:rPr spc="-175" dirty="0"/>
              <a:t>A</a:t>
            </a:r>
            <a:r>
              <a:rPr dirty="0"/>
              <a:t>n</a:t>
            </a:r>
            <a:r>
              <a:rPr spc="-30" dirty="0"/>
              <a:t>an</a:t>
            </a:r>
            <a:r>
              <a:rPr spc="-10" dirty="0"/>
              <a:t>d</a:t>
            </a:r>
            <a:r>
              <a:rPr spc="-20" dirty="0"/>
              <a:t> </a:t>
            </a:r>
            <a:r>
              <a:rPr spc="-155" dirty="0"/>
              <a:t>P</a:t>
            </a:r>
            <a:r>
              <a:rPr spc="-120" dirty="0"/>
              <a:t>r</a:t>
            </a:r>
            <a:r>
              <a:rPr spc="70" dirty="0"/>
              <a:t>e</a:t>
            </a:r>
            <a:r>
              <a:rPr spc="40" dirty="0"/>
              <a:t>m</a:t>
            </a:r>
            <a:r>
              <a:rPr spc="-55" dirty="0"/>
              <a:t>a</a:t>
            </a:r>
            <a:r>
              <a:rPr spc="-30" dirty="0"/>
              <a:t> </a:t>
            </a:r>
            <a:r>
              <a:rPr spc="-120" dirty="0"/>
              <a:t>S</a:t>
            </a:r>
            <a:r>
              <a:rPr spc="-35" dirty="0"/>
              <a:t>w</a:t>
            </a:r>
            <a:r>
              <a:rPr spc="-180" dirty="0"/>
              <a:t>a</a:t>
            </a:r>
            <a:r>
              <a:rPr spc="-165" dirty="0"/>
              <a:t>r</a:t>
            </a:r>
            <a:r>
              <a:rPr spc="35" dirty="0"/>
              <a:t>oo</a:t>
            </a:r>
            <a:r>
              <a:rPr spc="45" dirty="0"/>
              <a:t>p</a:t>
            </a:r>
            <a:r>
              <a:rPr spc="-55" dirty="0"/>
              <a:t>a</a:t>
            </a:r>
            <a:r>
              <a:rPr spc="-80" dirty="0"/>
              <a:t> </a:t>
            </a:r>
            <a:r>
              <a:rPr spc="-155" dirty="0"/>
              <a:t>P</a:t>
            </a:r>
            <a:r>
              <a:rPr spc="-120" dirty="0"/>
              <a:t>r</a:t>
            </a:r>
            <a:r>
              <a:rPr spc="70" dirty="0"/>
              <a:t>e</a:t>
            </a:r>
            <a:r>
              <a:rPr spc="40" dirty="0"/>
              <a:t>m</a:t>
            </a:r>
            <a:r>
              <a:rPr spc="-55" dirty="0"/>
              <a:t>a</a:t>
            </a:r>
            <a:r>
              <a:rPr spc="-30" dirty="0"/>
              <a:t> </a:t>
            </a:r>
            <a:r>
              <a:rPr spc="20" dirty="0"/>
              <a:t>B</a:t>
            </a:r>
            <a:r>
              <a:rPr dirty="0"/>
              <a:t>h</a:t>
            </a:r>
            <a:r>
              <a:rPr spc="30" dirty="0"/>
              <a:t>a</a:t>
            </a:r>
            <a:r>
              <a:rPr spc="20" dirty="0"/>
              <a:t>g</a:t>
            </a:r>
            <a:r>
              <a:rPr spc="-45" dirty="0"/>
              <a:t>aw</a:t>
            </a:r>
            <a:r>
              <a:rPr spc="-40" dirty="0"/>
              <a:t>aan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9945" y="1893823"/>
            <a:ext cx="5868670" cy="41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935" algn="just">
              <a:lnSpc>
                <a:spcPts val="3700"/>
              </a:lnSpc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's</a:t>
            </a:r>
            <a:r>
              <a:rPr sz="2800" b="1" dirty="0">
                <a:latin typeface="Times New Roman"/>
                <a:cs typeface="Times New Roman"/>
              </a:rPr>
              <a:t> d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5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wi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ed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P</a:t>
            </a:r>
            <a:r>
              <a:rPr sz="2800" b="1" spc="-12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35" dirty="0">
                <a:latin typeface="Times New Roman"/>
                <a:cs typeface="Times New Roman"/>
              </a:rPr>
              <a:t>oo</a:t>
            </a:r>
            <a:r>
              <a:rPr sz="2800" b="1" spc="45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55" dirty="0">
                <a:latin typeface="Times New Roman"/>
                <a:cs typeface="Times New Roman"/>
              </a:rPr>
              <a:t>P</a:t>
            </a:r>
            <a:r>
              <a:rPr sz="2800" b="1" spc="-12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30" dirty="0">
                <a:latin typeface="Times New Roman"/>
                <a:cs typeface="Times New Roman"/>
              </a:rPr>
              <a:t>an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P</a:t>
            </a:r>
            <a:r>
              <a:rPr sz="2800" b="1" spc="-12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917575">
              <a:lnSpc>
                <a:spcPts val="2845"/>
              </a:lnSpc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35" dirty="0">
                <a:latin typeface="Times New Roman"/>
                <a:cs typeface="Times New Roman"/>
              </a:rPr>
              <a:t>oo</a:t>
            </a:r>
            <a:r>
              <a:rPr sz="2800" b="1" spc="45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55" dirty="0">
                <a:latin typeface="Times New Roman"/>
                <a:cs typeface="Times New Roman"/>
              </a:rPr>
              <a:t>P</a:t>
            </a:r>
            <a:r>
              <a:rPr sz="2800" b="1" spc="-12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a</a:t>
            </a:r>
            <a:r>
              <a:rPr sz="2800" b="1" spc="20" dirty="0">
                <a:latin typeface="Times New Roman"/>
                <a:cs typeface="Times New Roman"/>
              </a:rPr>
              <a:t>g</a:t>
            </a:r>
            <a:r>
              <a:rPr sz="2800" b="1" spc="-45" dirty="0">
                <a:latin typeface="Times New Roman"/>
                <a:cs typeface="Times New Roman"/>
              </a:rPr>
              <a:t>aw</a:t>
            </a:r>
            <a:r>
              <a:rPr sz="2800" b="1" spc="-40" dirty="0">
                <a:latin typeface="Times New Roman"/>
                <a:cs typeface="Times New Roman"/>
              </a:rPr>
              <a:t>aan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750">
              <a:latin typeface="Times New Roman"/>
              <a:cs typeface="Times New Roman"/>
            </a:endParaRPr>
          </a:p>
          <a:p>
            <a:pPr marL="1544955">
              <a:lnSpc>
                <a:spcPct val="100000"/>
              </a:lnSpc>
            </a:pPr>
            <a:r>
              <a:rPr sz="2950" b="1" i="1" spc="-5" dirty="0">
                <a:latin typeface="Times New Roman"/>
                <a:cs typeface="Times New Roman"/>
              </a:rPr>
              <a:t>(</a:t>
            </a:r>
            <a:r>
              <a:rPr sz="2950" b="1" i="1" spc="-80" dirty="0">
                <a:latin typeface="Times New Roman"/>
                <a:cs typeface="Times New Roman"/>
              </a:rPr>
              <a:t>P</a:t>
            </a:r>
            <a:r>
              <a:rPr sz="2950" b="1" i="1" spc="-195" dirty="0">
                <a:latin typeface="Times New Roman"/>
                <a:cs typeface="Times New Roman"/>
              </a:rPr>
              <a:t>r</a:t>
            </a:r>
            <a:r>
              <a:rPr sz="2950" b="1" i="1" spc="5" dirty="0">
                <a:latin typeface="Times New Roman"/>
                <a:cs typeface="Times New Roman"/>
              </a:rPr>
              <a:t>e</a:t>
            </a:r>
            <a:r>
              <a:rPr sz="2950" b="1" i="1" spc="75" dirty="0">
                <a:latin typeface="Times New Roman"/>
                <a:cs typeface="Times New Roman"/>
              </a:rPr>
              <a:t>m</a:t>
            </a:r>
            <a:r>
              <a:rPr sz="2950" b="1" i="1" spc="-335" dirty="0">
                <a:latin typeface="Times New Roman"/>
                <a:cs typeface="Times New Roman"/>
              </a:rPr>
              <a:t>a</a:t>
            </a:r>
            <a:r>
              <a:rPr sz="2950" b="1" i="1" spc="114" dirty="0">
                <a:latin typeface="Times New Roman"/>
                <a:cs typeface="Times New Roman"/>
              </a:rPr>
              <a:t> </a:t>
            </a:r>
            <a:r>
              <a:rPr sz="2950" b="1" i="1" spc="-204" dirty="0">
                <a:latin typeface="Times New Roman"/>
                <a:cs typeface="Times New Roman"/>
              </a:rPr>
              <a:t>S</a:t>
            </a:r>
            <a:r>
              <a:rPr sz="2950" b="1" i="1" spc="15" dirty="0">
                <a:latin typeface="Times New Roman"/>
                <a:cs typeface="Times New Roman"/>
              </a:rPr>
              <a:t>w</a:t>
            </a:r>
            <a:r>
              <a:rPr sz="2950" b="1" i="1" spc="-135" dirty="0">
                <a:latin typeface="Times New Roman"/>
                <a:cs typeface="Times New Roman"/>
              </a:rPr>
              <a:t>a</a:t>
            </a:r>
            <a:r>
              <a:rPr sz="2950" b="1" i="1" spc="-195" dirty="0">
                <a:latin typeface="Times New Roman"/>
                <a:cs typeface="Times New Roman"/>
              </a:rPr>
              <a:t>r</a:t>
            </a:r>
            <a:r>
              <a:rPr sz="2950" b="1" i="1" spc="-15" dirty="0">
                <a:latin typeface="Times New Roman"/>
                <a:cs typeface="Times New Roman"/>
              </a:rPr>
              <a:t>oo</a:t>
            </a:r>
            <a:r>
              <a:rPr sz="2950" b="1" i="1" spc="80" dirty="0">
                <a:latin typeface="Times New Roman"/>
                <a:cs typeface="Times New Roman"/>
              </a:rPr>
              <a:t>p</a:t>
            </a:r>
            <a:r>
              <a:rPr sz="2950" b="1" i="1" spc="-135" dirty="0">
                <a:latin typeface="Times New Roman"/>
                <a:cs typeface="Times New Roman"/>
              </a:rPr>
              <a:t>a</a:t>
            </a:r>
            <a:r>
              <a:rPr sz="2950" b="1" i="1" spc="-16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9680" y="1464055"/>
            <a:ext cx="5006975" cy="404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55" dirty="0">
                <a:latin typeface="Times New Roman"/>
                <a:cs typeface="Times New Roman"/>
              </a:rPr>
              <a:t>ce,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45" dirty="0">
                <a:latin typeface="Times New Roman"/>
                <a:cs typeface="Times New Roman"/>
              </a:rPr>
              <a:t>’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70" dirty="0">
                <a:latin typeface="Times New Roman"/>
                <a:cs typeface="Times New Roman"/>
              </a:rPr>
              <a:t>ec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478790" marR="474345" algn="ctr">
              <a:lnSpc>
                <a:spcPct val="120000"/>
              </a:lnSpc>
            </a:pP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65" dirty="0">
                <a:latin typeface="Times New Roman"/>
                <a:cs typeface="Times New Roman"/>
              </a:rPr>
              <a:t>co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5" dirty="0">
                <a:latin typeface="Times New Roman"/>
                <a:cs typeface="Times New Roman"/>
              </a:rPr>
              <a:t>es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liev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liev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131445" marR="127000" algn="ctr">
              <a:lnSpc>
                <a:spcPts val="4079"/>
              </a:lnSpc>
              <a:spcBef>
                <a:spcPts val="204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..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40" dirty="0">
                <a:latin typeface="Times New Roman"/>
                <a:cs typeface="Times New Roman"/>
              </a:rPr>
              <a:t>t</a:t>
            </a:r>
            <a:r>
              <a:rPr sz="2800" b="1" spc="-200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5" dirty="0">
                <a:latin typeface="Times New Roman"/>
                <a:cs typeface="Times New Roman"/>
              </a:rPr>
              <a:t>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1311" y="1322832"/>
            <a:ext cx="7188200" cy="236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marR="322580" indent="-1905" algn="ctr">
              <a:lnSpc>
                <a:spcPct val="110000"/>
              </a:lnSpc>
            </a:pPr>
            <a:r>
              <a:rPr sz="2400" b="1" spc="50" dirty="0">
                <a:latin typeface="Times New Roman"/>
                <a:cs typeface="Times New Roman"/>
              </a:rPr>
              <a:t>T</a:t>
            </a:r>
            <a:r>
              <a:rPr sz="2400" b="1" spc="15" dirty="0">
                <a:latin typeface="Times New Roman"/>
                <a:cs typeface="Times New Roman"/>
              </a:rPr>
              <a:t>h</a:t>
            </a:r>
            <a:r>
              <a:rPr sz="2400" b="1" spc="20" dirty="0">
                <a:latin typeface="Times New Roman"/>
                <a:cs typeface="Times New Roman"/>
              </a:rPr>
              <a:t>e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200" dirty="0">
                <a:latin typeface="Times New Roman"/>
                <a:cs typeface="Times New Roman"/>
              </a:rPr>
              <a:t>’</a:t>
            </a:r>
            <a:r>
              <a:rPr sz="2400" b="1" spc="65" dirty="0">
                <a:latin typeface="Times New Roman"/>
                <a:cs typeface="Times New Roman"/>
              </a:rPr>
              <a:t>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n</a:t>
            </a:r>
            <a:r>
              <a:rPr sz="2400" b="1" spc="1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p</a:t>
            </a:r>
            <a:r>
              <a:rPr sz="2400" b="1" spc="-25" dirty="0">
                <a:latin typeface="Times New Roman"/>
                <a:cs typeface="Times New Roman"/>
              </a:rPr>
              <a:t>l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spc="55" dirty="0">
                <a:latin typeface="Times New Roman"/>
                <a:cs typeface="Times New Roman"/>
              </a:rPr>
              <a:t>ce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50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go</a:t>
            </a:r>
            <a:r>
              <a:rPr sz="2400" b="1" spc="20" dirty="0">
                <a:latin typeface="Times New Roman"/>
                <a:cs typeface="Times New Roman"/>
              </a:rPr>
              <a:t>, 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15" dirty="0">
                <a:latin typeface="Times New Roman"/>
                <a:cs typeface="Times New Roman"/>
              </a:rPr>
              <a:t>h</a:t>
            </a:r>
            <a:r>
              <a:rPr sz="2400" b="1" spc="20" dirty="0">
                <a:latin typeface="Times New Roman"/>
                <a:cs typeface="Times New Roman"/>
              </a:rPr>
              <a:t>e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200" dirty="0">
                <a:latin typeface="Times New Roman"/>
                <a:cs typeface="Times New Roman"/>
              </a:rPr>
              <a:t>’</a:t>
            </a:r>
            <a:r>
              <a:rPr sz="2400" b="1" spc="65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h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35" dirty="0">
                <a:latin typeface="Times New Roman"/>
                <a:cs typeface="Times New Roman"/>
              </a:rPr>
              <a:t>n</a:t>
            </a:r>
            <a:r>
              <a:rPr sz="2400" b="1" spc="40" dirty="0">
                <a:latin typeface="Times New Roman"/>
                <a:cs typeface="Times New Roman"/>
              </a:rPr>
              <a:t>g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l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75" dirty="0">
                <a:latin typeface="Times New Roman"/>
                <a:cs typeface="Times New Roman"/>
              </a:rPr>
              <a:t>f</a:t>
            </a:r>
            <a:r>
              <a:rPr sz="2400" b="1" spc="-6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50" dirty="0">
                <a:latin typeface="Times New Roman"/>
                <a:cs typeface="Times New Roman"/>
              </a:rPr>
              <a:t>o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do</a:t>
            </a:r>
            <a:r>
              <a:rPr sz="2400" b="1" spc="20" dirty="0">
                <a:latin typeface="Times New Roman"/>
                <a:cs typeface="Times New Roman"/>
              </a:rPr>
              <a:t>, </a:t>
            </a:r>
            <a:r>
              <a:rPr sz="2400" b="1" spc="50" dirty="0">
                <a:latin typeface="Times New Roman"/>
                <a:cs typeface="Times New Roman"/>
              </a:rPr>
              <a:t>T</a:t>
            </a:r>
            <a:r>
              <a:rPr sz="2400" b="1" spc="15" dirty="0">
                <a:latin typeface="Times New Roman"/>
                <a:cs typeface="Times New Roman"/>
              </a:rPr>
              <a:t>h</a:t>
            </a:r>
            <a:r>
              <a:rPr sz="2400" b="1" spc="20" dirty="0">
                <a:latin typeface="Times New Roman"/>
                <a:cs typeface="Times New Roman"/>
              </a:rPr>
              <a:t>e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200" dirty="0">
                <a:latin typeface="Times New Roman"/>
                <a:cs typeface="Times New Roman"/>
              </a:rPr>
              <a:t>’</a:t>
            </a:r>
            <a:r>
              <a:rPr sz="2400" b="1" spc="65" dirty="0">
                <a:latin typeface="Times New Roman"/>
                <a:cs typeface="Times New Roman"/>
              </a:rPr>
              <a:t>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h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35" dirty="0">
                <a:latin typeface="Times New Roman"/>
                <a:cs typeface="Times New Roman"/>
              </a:rPr>
              <a:t>n</a:t>
            </a:r>
            <a:r>
              <a:rPr sz="2400" b="1" spc="40" dirty="0">
                <a:latin typeface="Times New Roman"/>
                <a:cs typeface="Times New Roman"/>
              </a:rPr>
              <a:t>g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l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75" dirty="0">
                <a:latin typeface="Times New Roman"/>
                <a:cs typeface="Times New Roman"/>
              </a:rPr>
              <a:t>f</a:t>
            </a:r>
            <a:r>
              <a:rPr sz="2400" b="1" spc="-6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50" dirty="0">
                <a:latin typeface="Times New Roman"/>
                <a:cs typeface="Times New Roman"/>
              </a:rPr>
              <a:t>o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s</a:t>
            </a:r>
            <a:r>
              <a:rPr sz="2400" b="1" spc="55" dirty="0">
                <a:latin typeface="Times New Roman"/>
                <a:cs typeface="Times New Roman"/>
              </a:rPr>
              <a:t>ee</a:t>
            </a:r>
            <a:r>
              <a:rPr sz="2400" b="1" spc="20" dirty="0">
                <a:latin typeface="Times New Roman"/>
                <a:cs typeface="Times New Roman"/>
              </a:rPr>
              <a:t>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15" dirty="0">
                <a:latin typeface="Times New Roman"/>
                <a:cs typeface="Times New Roman"/>
              </a:rPr>
              <a:t>h</a:t>
            </a:r>
            <a:r>
              <a:rPr sz="2400" b="1" spc="20" dirty="0">
                <a:latin typeface="Times New Roman"/>
                <a:cs typeface="Times New Roman"/>
              </a:rPr>
              <a:t>e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200" dirty="0">
                <a:latin typeface="Times New Roman"/>
                <a:cs typeface="Times New Roman"/>
              </a:rPr>
              <a:t>’</a:t>
            </a:r>
            <a:r>
              <a:rPr sz="2400" b="1" spc="65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n</a:t>
            </a:r>
            <a:r>
              <a:rPr sz="2400" b="1" spc="15" dirty="0">
                <a:latin typeface="Times New Roman"/>
                <a:cs typeface="Times New Roman"/>
              </a:rPr>
              <a:t>o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o</a:t>
            </a:r>
            <a:r>
              <a:rPr sz="2400" b="1" spc="15" dirty="0">
                <a:latin typeface="Times New Roman"/>
                <a:cs typeface="Times New Roman"/>
              </a:rPr>
              <a:t>n</a:t>
            </a:r>
            <a:r>
              <a:rPr sz="2400" b="1" spc="2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l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spc="-75" dirty="0">
                <a:latin typeface="Times New Roman"/>
                <a:cs typeface="Times New Roman"/>
              </a:rPr>
              <a:t>f</a:t>
            </a:r>
            <a:r>
              <a:rPr sz="2400" b="1" spc="-6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</a:t>
            </a:r>
            <a:r>
              <a:rPr sz="2400" b="1" spc="50" dirty="0">
                <a:latin typeface="Times New Roman"/>
                <a:cs typeface="Times New Roman"/>
              </a:rPr>
              <a:t>o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be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</a:t>
            </a:r>
            <a:r>
              <a:rPr sz="2400" b="1" spc="-110" dirty="0">
                <a:latin typeface="Times New Roman"/>
                <a:cs typeface="Times New Roman"/>
              </a:rPr>
              <a:t>o</a:t>
            </a:r>
            <a:r>
              <a:rPr sz="2400" b="1" spc="-90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5" dirty="0">
                <a:latin typeface="Times New Roman"/>
                <a:cs typeface="Times New Roman"/>
              </a:rPr>
              <a:t>Y</a:t>
            </a:r>
            <a:r>
              <a:rPr sz="2400" b="1" spc="10" dirty="0">
                <a:latin typeface="Times New Roman"/>
                <a:cs typeface="Times New Roman"/>
              </a:rPr>
              <a:t>ou</a:t>
            </a:r>
            <a:r>
              <a:rPr sz="2400" b="1" spc="-245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w</a:t>
            </a:r>
            <a:r>
              <a:rPr sz="2400" b="1" spc="-25" dirty="0">
                <a:latin typeface="Times New Roman"/>
                <a:cs typeface="Times New Roman"/>
              </a:rPr>
              <a:t>il</a:t>
            </a:r>
            <a:r>
              <a:rPr sz="2400" b="1" spc="-45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i</a:t>
            </a:r>
            <a:r>
              <a:rPr sz="2400" b="1" spc="40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m</a:t>
            </a:r>
            <a:r>
              <a:rPr sz="2400" b="1" spc="-7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w</a:t>
            </a:r>
            <a:r>
              <a:rPr sz="2400" b="1" spc="-25" dirty="0">
                <a:latin typeface="Times New Roman"/>
                <a:cs typeface="Times New Roman"/>
              </a:rPr>
              <a:t>il</a:t>
            </a:r>
            <a:r>
              <a:rPr sz="2400" b="1" spc="-50" dirty="0">
                <a:latin typeface="Times New Roman"/>
                <a:cs typeface="Times New Roman"/>
              </a:rPr>
              <a:t>l</a:t>
            </a:r>
            <a:r>
              <a:rPr sz="2400" b="1" spc="20" dirty="0">
                <a:latin typeface="Times New Roman"/>
                <a:cs typeface="Times New Roman"/>
              </a:rPr>
              <a:t>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5" dirty="0">
                <a:latin typeface="Times New Roman"/>
                <a:cs typeface="Times New Roman"/>
              </a:rPr>
              <a:t>Y</a:t>
            </a:r>
            <a:r>
              <a:rPr sz="2400" b="1" spc="10" dirty="0">
                <a:latin typeface="Times New Roman"/>
                <a:cs typeface="Times New Roman"/>
              </a:rPr>
              <a:t>ou</a:t>
            </a:r>
            <a:r>
              <a:rPr sz="2400" b="1" spc="-245" dirty="0">
                <a:latin typeface="Times New Roman"/>
                <a:cs typeface="Times New Roman"/>
              </a:rPr>
              <a:t>r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w</a:t>
            </a:r>
            <a:r>
              <a:rPr sz="2400" b="1" spc="-25" dirty="0">
                <a:latin typeface="Times New Roman"/>
                <a:cs typeface="Times New Roman"/>
              </a:rPr>
              <a:t>il</a:t>
            </a:r>
            <a:r>
              <a:rPr sz="2400" b="1" spc="-45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i</a:t>
            </a:r>
            <a:r>
              <a:rPr sz="2400" b="1" spc="40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2400" b="1" spc="-155" dirty="0">
                <a:latin typeface="Times New Roman"/>
                <a:cs typeface="Times New Roman"/>
              </a:rPr>
              <a:t>Y</a:t>
            </a:r>
            <a:r>
              <a:rPr sz="2400" b="1" spc="10" dirty="0">
                <a:latin typeface="Times New Roman"/>
                <a:cs typeface="Times New Roman"/>
              </a:rPr>
              <a:t>ou</a:t>
            </a:r>
            <a:r>
              <a:rPr sz="2400" b="1" spc="-245" dirty="0">
                <a:latin typeface="Times New Roman"/>
                <a:cs typeface="Times New Roman"/>
              </a:rPr>
              <a:t>r</a:t>
            </a:r>
            <a:r>
              <a:rPr sz="2400" b="1" spc="-35" dirty="0">
                <a:latin typeface="Times New Roman"/>
                <a:cs typeface="Times New Roman"/>
              </a:rPr>
              <a:t> w</a:t>
            </a:r>
            <a:r>
              <a:rPr sz="2400" b="1" spc="-25" dirty="0">
                <a:latin typeface="Times New Roman"/>
                <a:cs typeface="Times New Roman"/>
              </a:rPr>
              <a:t>il</a:t>
            </a:r>
            <a:r>
              <a:rPr sz="2400" b="1" spc="-45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i</a:t>
            </a:r>
            <a:r>
              <a:rPr sz="2400" b="1" spc="40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m</a:t>
            </a:r>
            <a:r>
              <a:rPr sz="2400" b="1" spc="-7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w</a:t>
            </a:r>
            <a:r>
              <a:rPr sz="2400" b="1" spc="-25" dirty="0">
                <a:latin typeface="Times New Roman"/>
                <a:cs typeface="Times New Roman"/>
              </a:rPr>
              <a:t>il</a:t>
            </a:r>
            <a:r>
              <a:rPr sz="2400" b="1" spc="-50" dirty="0">
                <a:latin typeface="Times New Roman"/>
                <a:cs typeface="Times New Roman"/>
              </a:rPr>
              <a:t>l</a:t>
            </a:r>
            <a:r>
              <a:rPr sz="2400" b="1" spc="20" dirty="0">
                <a:latin typeface="Times New Roman"/>
                <a:cs typeface="Times New Roman"/>
              </a:rPr>
              <a:t>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5" dirty="0">
                <a:latin typeface="Times New Roman"/>
                <a:cs typeface="Times New Roman"/>
              </a:rPr>
              <a:t>Y</a:t>
            </a:r>
            <a:r>
              <a:rPr sz="2400" b="1" spc="10" dirty="0">
                <a:latin typeface="Times New Roman"/>
                <a:cs typeface="Times New Roman"/>
              </a:rPr>
              <a:t>ou</a:t>
            </a:r>
            <a:r>
              <a:rPr sz="2400" b="1" spc="-245" dirty="0">
                <a:latin typeface="Times New Roman"/>
                <a:cs typeface="Times New Roman"/>
              </a:rPr>
              <a:t>r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w</a:t>
            </a:r>
            <a:r>
              <a:rPr sz="2400" b="1" spc="-25" dirty="0">
                <a:latin typeface="Times New Roman"/>
                <a:cs typeface="Times New Roman"/>
              </a:rPr>
              <a:t>il</a:t>
            </a:r>
            <a:r>
              <a:rPr sz="2400" b="1" spc="-50" dirty="0">
                <a:latin typeface="Times New Roman"/>
                <a:cs typeface="Times New Roman"/>
              </a:rPr>
              <a:t>l</a:t>
            </a:r>
            <a:r>
              <a:rPr sz="2400" b="1" spc="-200" dirty="0">
                <a:latin typeface="Times New Roman"/>
                <a:cs typeface="Times New Roman"/>
              </a:rPr>
              <a:t>’</a:t>
            </a:r>
            <a:r>
              <a:rPr sz="2400" b="1" spc="65" dirty="0">
                <a:latin typeface="Times New Roman"/>
                <a:cs typeface="Times New Roman"/>
              </a:rPr>
              <a:t>s</a:t>
            </a:r>
            <a:r>
              <a:rPr sz="2400" b="1" spc="-20" dirty="0">
                <a:latin typeface="Times New Roman"/>
                <a:cs typeface="Times New Roman"/>
              </a:rPr>
              <a:t> d</a:t>
            </a:r>
            <a:r>
              <a:rPr sz="2400" b="1" spc="-40" dirty="0">
                <a:latin typeface="Times New Roman"/>
                <a:cs typeface="Times New Roman"/>
              </a:rPr>
              <a:t>i</a:t>
            </a:r>
            <a:r>
              <a:rPr sz="2400" b="1" spc="-60" dirty="0">
                <a:latin typeface="Times New Roman"/>
                <a:cs typeface="Times New Roman"/>
              </a:rPr>
              <a:t>v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735"/>
              </a:lnSpc>
              <a:spcBef>
                <a:spcPts val="285"/>
              </a:spcBef>
            </a:pP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45" dirty="0">
                <a:latin typeface="Times New Roman"/>
                <a:cs typeface="Times New Roman"/>
              </a:rPr>
              <a:t>m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S</a:t>
            </a:r>
            <a:r>
              <a:rPr sz="2400" b="1" spc="-35" dirty="0">
                <a:latin typeface="Times New Roman"/>
                <a:cs typeface="Times New Roman"/>
              </a:rPr>
              <a:t>w</a:t>
            </a:r>
            <a:r>
              <a:rPr sz="2400" b="1" spc="-155" dirty="0">
                <a:latin typeface="Times New Roman"/>
                <a:cs typeface="Times New Roman"/>
              </a:rPr>
              <a:t>a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45" dirty="0">
                <a:latin typeface="Times New Roman"/>
                <a:cs typeface="Times New Roman"/>
              </a:rPr>
              <a:t>oo</a:t>
            </a:r>
            <a:r>
              <a:rPr sz="2400" b="1" spc="-20" dirty="0">
                <a:latin typeface="Times New Roman"/>
                <a:cs typeface="Times New Roman"/>
              </a:rPr>
              <a:t>p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45" dirty="0">
                <a:latin typeface="Times New Roman"/>
                <a:cs typeface="Times New Roman"/>
              </a:rPr>
              <a:t>m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155" dirty="0">
                <a:latin typeface="Times New Roman"/>
                <a:cs typeface="Times New Roman"/>
              </a:rPr>
              <a:t>A</a:t>
            </a:r>
            <a:r>
              <a:rPr sz="2400" b="1" spc="-20" dirty="0">
                <a:latin typeface="Times New Roman"/>
                <a:cs typeface="Times New Roman"/>
              </a:rPr>
              <a:t>n</a:t>
            </a:r>
            <a:r>
              <a:rPr sz="2400" b="1" spc="-30" dirty="0">
                <a:latin typeface="Times New Roman"/>
                <a:cs typeface="Times New Roman"/>
              </a:rPr>
              <a:t>a</a:t>
            </a:r>
            <a:r>
              <a:rPr sz="2400" b="1" spc="-45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d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45" dirty="0">
                <a:latin typeface="Times New Roman"/>
                <a:cs typeface="Times New Roman"/>
              </a:rPr>
              <a:t>m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S</a:t>
            </a:r>
            <a:r>
              <a:rPr sz="2400" b="1" spc="-35" dirty="0">
                <a:latin typeface="Times New Roman"/>
                <a:cs typeface="Times New Roman"/>
              </a:rPr>
              <a:t>w</a:t>
            </a:r>
            <a:r>
              <a:rPr sz="2400" b="1" spc="-155" dirty="0">
                <a:latin typeface="Times New Roman"/>
                <a:cs typeface="Times New Roman"/>
              </a:rPr>
              <a:t>a</a:t>
            </a:r>
            <a:r>
              <a:rPr sz="2400" b="1" spc="-150" dirty="0">
                <a:latin typeface="Times New Roman"/>
                <a:cs typeface="Times New Roman"/>
              </a:rPr>
              <a:t>r</a:t>
            </a:r>
            <a:r>
              <a:rPr sz="2400" b="1" spc="45" dirty="0">
                <a:latin typeface="Times New Roman"/>
                <a:cs typeface="Times New Roman"/>
              </a:rPr>
              <a:t>oo</a:t>
            </a:r>
            <a:r>
              <a:rPr sz="2400" b="1" spc="-20" dirty="0">
                <a:latin typeface="Times New Roman"/>
                <a:cs typeface="Times New Roman"/>
              </a:rPr>
              <a:t>p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254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45" dirty="0">
                <a:latin typeface="Times New Roman"/>
                <a:cs typeface="Times New Roman"/>
              </a:rPr>
              <a:t>m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45440" algn="ctr">
              <a:lnSpc>
                <a:spcPts val="2735"/>
              </a:lnSpc>
            </a:pPr>
            <a:r>
              <a:rPr sz="2400" b="1" spc="25" dirty="0">
                <a:latin typeface="Times New Roman"/>
                <a:cs typeface="Times New Roman"/>
              </a:rPr>
              <a:t>B</a:t>
            </a:r>
            <a:r>
              <a:rPr sz="2400" b="1" spc="-20" dirty="0">
                <a:latin typeface="Times New Roman"/>
                <a:cs typeface="Times New Roman"/>
              </a:rPr>
              <a:t>h</a:t>
            </a:r>
            <a:r>
              <a:rPr sz="2400" b="1" spc="20" dirty="0">
                <a:latin typeface="Times New Roman"/>
                <a:cs typeface="Times New Roman"/>
              </a:rPr>
              <a:t>a</a:t>
            </a:r>
            <a:r>
              <a:rPr sz="2400" b="1" spc="15" dirty="0">
                <a:latin typeface="Times New Roman"/>
                <a:cs typeface="Times New Roman"/>
              </a:rPr>
              <a:t>g</a:t>
            </a:r>
            <a:r>
              <a:rPr sz="2400" b="1" spc="-45" dirty="0">
                <a:latin typeface="Times New Roman"/>
                <a:cs typeface="Times New Roman"/>
              </a:rPr>
              <a:t>aw</a:t>
            </a:r>
            <a:r>
              <a:rPr sz="2400" b="1" spc="-40" dirty="0">
                <a:latin typeface="Times New Roman"/>
                <a:cs typeface="Times New Roman"/>
              </a:rPr>
              <a:t>aan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406" y="1616455"/>
            <a:ext cx="7705725" cy="241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35" dirty="0">
                <a:latin typeface="Times New Roman"/>
                <a:cs typeface="Times New Roman"/>
              </a:rPr>
              <a:t>ee</a:t>
            </a:r>
            <a:r>
              <a:rPr sz="2800" b="1" spc="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  <a:p>
            <a:pPr marR="311785" algn="r">
              <a:lnSpc>
                <a:spcPct val="100000"/>
              </a:lnSpc>
            </a:pPr>
            <a:r>
              <a:rPr sz="2800" b="1" spc="-25" dirty="0">
                <a:latin typeface="Times New Roman"/>
                <a:cs typeface="Times New Roman"/>
              </a:rPr>
              <a:t>(</a:t>
            </a:r>
            <a:r>
              <a:rPr sz="2800" b="1" spc="-15" dirty="0">
                <a:latin typeface="Times New Roman"/>
                <a:cs typeface="Times New Roman"/>
              </a:rPr>
              <a:t>2</a:t>
            </a:r>
            <a:r>
              <a:rPr sz="2800" b="1" spc="-25" dirty="0">
                <a:latin typeface="Times New Roman"/>
                <a:cs typeface="Times New Roman"/>
              </a:rPr>
              <a:t>X)</a:t>
            </a:r>
            <a:endParaRPr sz="2800">
              <a:latin typeface="Times New Roman"/>
              <a:cs typeface="Times New Roman"/>
            </a:endParaRPr>
          </a:p>
          <a:p>
            <a:pPr marL="390525" marR="377190" algn="ctr">
              <a:lnSpc>
                <a:spcPct val="120000"/>
              </a:lnSpc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45" dirty="0">
                <a:latin typeface="Times New Roman"/>
                <a:cs typeface="Times New Roman"/>
              </a:rPr>
              <a:t>'s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15" dirty="0">
                <a:latin typeface="Times New Roman"/>
                <a:cs typeface="Times New Roman"/>
              </a:rPr>
              <a:t>wee</a:t>
            </a:r>
            <a:r>
              <a:rPr sz="2800" b="1" spc="20" dirty="0">
                <a:latin typeface="Times New Roman"/>
                <a:cs typeface="Times New Roman"/>
              </a:rPr>
              <a:t>t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15" dirty="0">
                <a:latin typeface="Times New Roman"/>
                <a:cs typeface="Times New Roman"/>
              </a:rPr>
              <a:t>wee</a:t>
            </a:r>
            <a:r>
              <a:rPr sz="2800" b="1" spc="20" dirty="0">
                <a:latin typeface="Times New Roman"/>
                <a:cs typeface="Times New Roman"/>
              </a:rPr>
              <a:t>t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b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15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25" dirty="0">
                <a:latin typeface="Times New Roman"/>
                <a:cs typeface="Times New Roman"/>
              </a:rPr>
              <a:t>t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670"/>
              </a:spcBef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625" y="244855"/>
            <a:ext cx="6853555" cy="625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670"/>
              </a:spcBef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endParaRPr sz="2800">
              <a:latin typeface="Times New Roman"/>
              <a:cs typeface="Times New Roman"/>
            </a:endParaRPr>
          </a:p>
          <a:p>
            <a:pPr marL="2591435">
              <a:lnSpc>
                <a:spcPct val="100000"/>
              </a:lnSpc>
            </a:pP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ab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0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c</a:t>
            </a:r>
            <a:r>
              <a:rPr sz="2800" b="1" spc="4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45440" algn="ctr">
              <a:lnSpc>
                <a:spcPct val="100000"/>
              </a:lnSpc>
            </a:pP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30" dirty="0">
                <a:latin typeface="Times New Roman"/>
                <a:cs typeface="Times New Roman"/>
              </a:rPr>
              <a:t>an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  <a:p>
            <a:pPr marL="345440" algn="ctr">
              <a:lnSpc>
                <a:spcPct val="100000"/>
              </a:lnSpc>
            </a:pP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670"/>
              </a:spcBef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endParaRPr sz="2800">
              <a:latin typeface="Times New Roman"/>
              <a:cs typeface="Times New Roman"/>
            </a:endParaRPr>
          </a:p>
          <a:p>
            <a:pPr marL="2590800">
              <a:lnSpc>
                <a:spcPct val="100000"/>
              </a:lnSpc>
            </a:pP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ab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374775" marR="1363980" indent="-1905" algn="ctr">
              <a:lnSpc>
                <a:spcPct val="120000"/>
              </a:lnSpc>
            </a:pP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100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558" y="473455"/>
            <a:ext cx="7550150" cy="6084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290" dirty="0">
                <a:latin typeface="Times New Roman"/>
                <a:cs typeface="Times New Roman"/>
              </a:rPr>
              <a:t>K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30" dirty="0">
                <a:latin typeface="Times New Roman"/>
                <a:cs typeface="Times New Roman"/>
              </a:rPr>
              <a:t>na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350" dirty="0">
                <a:latin typeface="Times New Roman"/>
                <a:cs typeface="Times New Roman"/>
              </a:rPr>
              <a:t>J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4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40" dirty="0">
                <a:latin typeface="Times New Roman"/>
                <a:cs typeface="Times New Roman"/>
              </a:rPr>
              <a:t>mm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344805" algn="ctr">
              <a:lnSpc>
                <a:spcPct val="100000"/>
              </a:lnSpc>
            </a:pP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nd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ve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40" dirty="0">
                <a:latin typeface="Times New Roman"/>
                <a:cs typeface="Times New Roman"/>
              </a:rPr>
              <a:t>ur</a:t>
            </a:r>
            <a:endParaRPr sz="2800">
              <a:latin typeface="Times New Roman"/>
              <a:cs typeface="Times New Roman"/>
            </a:endParaRPr>
          </a:p>
          <a:p>
            <a:pPr marL="343535" algn="ctr">
              <a:lnSpc>
                <a:spcPct val="100000"/>
              </a:lnSpc>
            </a:pP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5" dirty="0">
                <a:latin typeface="Times New Roman"/>
                <a:cs typeface="Times New Roman"/>
              </a:rPr>
              <a:t>ll</a:t>
            </a:r>
            <a:r>
              <a:rPr sz="2800" b="1" spc="-2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670"/>
              </a:spcBef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47345" algn="ctr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670"/>
              </a:spcBef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65" dirty="0">
                <a:latin typeface="Times New Roman"/>
                <a:cs typeface="Times New Roman"/>
              </a:rPr>
              <a:t>k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347345" algn="ctr">
              <a:lnSpc>
                <a:spcPct val="100000"/>
              </a:lnSpc>
            </a:pP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2800" b="1" spc="15" dirty="0">
                <a:latin typeface="Times New Roman"/>
                <a:cs typeface="Times New Roman"/>
              </a:rPr>
              <a:t>F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35" dirty="0">
                <a:latin typeface="Times New Roman"/>
                <a:cs typeface="Times New Roman"/>
              </a:rPr>
              <a:t>h</a:t>
            </a:r>
            <a:r>
              <a:rPr sz="2800" b="1" spc="-2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 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348615" algn="ctr">
              <a:lnSpc>
                <a:spcPct val="100000"/>
              </a:lnSpc>
            </a:pPr>
            <a:r>
              <a:rPr sz="2800" b="1" spc="-155" dirty="0">
                <a:latin typeface="Times New Roman"/>
                <a:cs typeface="Times New Roman"/>
              </a:rPr>
              <a:t>p</a:t>
            </a:r>
            <a:r>
              <a:rPr sz="2800" b="1" spc="-13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665"/>
              </a:spcBef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47345" algn="ctr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182" y="1073911"/>
            <a:ext cx="6867525" cy="29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marR="130175" indent="-1270" algn="ctr">
              <a:lnSpc>
                <a:spcPct val="120000"/>
              </a:lnSpc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F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9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344170" algn="ctr">
              <a:lnSpc>
                <a:spcPct val="100000"/>
              </a:lnSpc>
            </a:pPr>
            <a:r>
              <a:rPr sz="2800" b="1" spc="1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20" dirty="0">
                <a:latin typeface="Times New Roman"/>
                <a:cs typeface="Times New Roman"/>
              </a:rPr>
              <a:t>ie</a:t>
            </a:r>
            <a:r>
              <a:rPr sz="2800" b="1" spc="3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000"/>
              </a:lnSpc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Wi</a:t>
            </a:r>
            <a:r>
              <a:rPr sz="2800" b="1" spc="-4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346075" algn="ctr">
              <a:lnSpc>
                <a:spcPct val="100000"/>
              </a:lnSpc>
            </a:pP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990" y="769111"/>
            <a:ext cx="7410450" cy="463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d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95" dirty="0">
                <a:latin typeface="Times New Roman"/>
                <a:cs typeface="Times New Roman"/>
              </a:rPr>
              <a:t>ff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35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m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423670" marR="1411605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30" dirty="0">
                <a:latin typeface="Times New Roman"/>
                <a:cs typeface="Times New Roman"/>
              </a:rPr>
              <a:t>anan</a:t>
            </a:r>
            <a:r>
              <a:rPr sz="2800" b="1" spc="-2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35" dirty="0">
                <a:latin typeface="Times New Roman"/>
                <a:cs typeface="Times New Roman"/>
              </a:rPr>
              <a:t>oo</a:t>
            </a:r>
            <a:r>
              <a:rPr sz="2800" b="1" spc="50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0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50" dirty="0">
                <a:latin typeface="Times New Roman"/>
                <a:cs typeface="Times New Roman"/>
              </a:rPr>
              <a:t>e.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et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ll</a:t>
            </a:r>
            <a:r>
              <a:rPr sz="2800" b="1" spc="-30" dirty="0">
                <a:latin typeface="Times New Roman"/>
                <a:cs typeface="Times New Roman"/>
              </a:rPr>
              <a:t>y.</a:t>
            </a:r>
            <a:endParaRPr sz="28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670"/>
              </a:spcBef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5" dirty="0">
                <a:latin typeface="Times New Roman"/>
                <a:cs typeface="Times New Roman"/>
              </a:rPr>
              <a:t>ee.</a:t>
            </a:r>
            <a:endParaRPr sz="2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2800" b="1" spc="1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ief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ca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ch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50" dirty="0">
                <a:latin typeface="Times New Roman"/>
                <a:cs typeface="Times New Roman"/>
              </a:rPr>
              <a:t>e.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8925" y="1006855"/>
            <a:ext cx="6812280" cy="463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5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44170" algn="ctr">
              <a:lnSpc>
                <a:spcPct val="100000"/>
              </a:lnSpc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07060" marR="95250" indent="-502920">
              <a:lnSpc>
                <a:spcPct val="100000"/>
              </a:lnSpc>
              <a:spcBef>
                <a:spcPts val="670"/>
              </a:spcBef>
            </a:pP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55" dirty="0">
                <a:latin typeface="Times New Roman"/>
                <a:cs typeface="Times New Roman"/>
              </a:rPr>
              <a:t>e's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75" dirty="0">
                <a:latin typeface="Times New Roman"/>
                <a:cs typeface="Times New Roman"/>
              </a:rPr>
              <a:t>es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75" dirty="0">
                <a:latin typeface="Times New Roman"/>
                <a:cs typeface="Times New Roman"/>
              </a:rPr>
              <a:t>es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35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44170" algn="ctr">
              <a:lnSpc>
                <a:spcPct val="100000"/>
              </a:lnSpc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51484" marR="411480" indent="63500" algn="r">
              <a:lnSpc>
                <a:spcPct val="110000"/>
              </a:lnSpc>
              <a:spcBef>
                <a:spcPts val="335"/>
              </a:spcBef>
            </a:pPr>
            <a:r>
              <a:rPr sz="2800" b="1" spc="-130" dirty="0">
                <a:latin typeface="Times New Roman"/>
                <a:cs typeface="Times New Roman"/>
              </a:rPr>
              <a:t>We'</a:t>
            </a:r>
            <a:r>
              <a:rPr sz="2800" b="1" spc="-10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. </a:t>
            </a:r>
            <a:r>
              <a:rPr sz="2800" b="1" spc="-30" dirty="0">
                <a:latin typeface="Times New Roman"/>
                <a:cs typeface="Times New Roman"/>
              </a:rPr>
              <a:t>So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5" dirty="0">
                <a:latin typeface="Times New Roman"/>
                <a:cs typeface="Times New Roman"/>
              </a:rPr>
              <a:t>thi</a:t>
            </a:r>
            <a:r>
              <a:rPr sz="2800" b="1" spc="65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g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4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v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47345" algn="ctr">
              <a:lnSpc>
                <a:spcPct val="100000"/>
              </a:lnSpc>
            </a:pP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eyes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864" y="244855"/>
            <a:ext cx="7277734" cy="625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9905" marR="404495" indent="-1365885">
              <a:lnSpc>
                <a:spcPct val="100000"/>
              </a:lnSpc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15" dirty="0">
                <a:latin typeface="Times New Roman"/>
                <a:cs typeface="Times New Roman"/>
              </a:rPr>
              <a:t>h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the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endParaRPr sz="28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670"/>
              </a:spcBef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30" dirty="0">
                <a:latin typeface="Times New Roman"/>
                <a:cs typeface="Times New Roman"/>
              </a:rPr>
              <a:t>aa,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2654935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i</a:t>
            </a:r>
            <a:r>
              <a:rPr sz="2800" b="1" spc="-50" dirty="0">
                <a:latin typeface="Times New Roman"/>
                <a:cs typeface="Times New Roman"/>
              </a:rPr>
              <a:t>f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endParaRPr sz="28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670"/>
              </a:spcBef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ti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40" dirty="0">
                <a:latin typeface="Times New Roman"/>
                <a:cs typeface="Times New Roman"/>
              </a:rPr>
              <a:t>t</a:t>
            </a:r>
            <a:r>
              <a:rPr sz="2800" b="1" spc="-200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na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2343785">
              <a:lnSpc>
                <a:spcPct val="100000"/>
              </a:lnSpc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45" dirty="0">
                <a:latin typeface="Times New Roman"/>
                <a:cs typeface="Times New Roman"/>
              </a:rPr>
              <a:t>’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377825" marR="371475" indent="667385">
              <a:lnSpc>
                <a:spcPct val="120000"/>
              </a:lnSpc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Each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Wi</a:t>
            </a:r>
            <a:r>
              <a:rPr sz="2800" b="1" spc="-6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70" dirty="0">
                <a:latin typeface="Times New Roman"/>
                <a:cs typeface="Times New Roman"/>
              </a:rPr>
              <a:t>Wa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471930" marR="59690" indent="-1399540">
              <a:lnSpc>
                <a:spcPct val="100000"/>
              </a:lnSpc>
              <a:spcBef>
                <a:spcPts val="670"/>
              </a:spcBef>
            </a:pP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15" dirty="0">
                <a:latin typeface="Times New Roman"/>
                <a:cs typeface="Times New Roman"/>
              </a:rPr>
              <a:t>ow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35" dirty="0">
                <a:latin typeface="Times New Roman"/>
                <a:cs typeface="Times New Roman"/>
              </a:rPr>
              <a:t>an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65" dirty="0">
                <a:latin typeface="Times New Roman"/>
                <a:cs typeface="Times New Roman"/>
              </a:rPr>
              <a:t>k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70" dirty="0">
                <a:latin typeface="Times New Roman"/>
                <a:cs typeface="Times New Roman"/>
              </a:rPr>
              <a:t>ar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30" dirty="0">
                <a:latin typeface="Times New Roman"/>
                <a:cs typeface="Times New Roman"/>
              </a:rPr>
              <a:t>aa,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110" dirty="0">
                <a:latin typeface="Times New Roman"/>
                <a:cs typeface="Times New Roman"/>
              </a:rPr>
              <a:t>or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20" dirty="0">
                <a:latin typeface="Times New Roman"/>
                <a:cs typeface="Times New Roman"/>
              </a:rPr>
              <a:t>ie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endParaRPr sz="2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670"/>
              </a:spcBef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6281" y="769111"/>
            <a:ext cx="6569075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30480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20" dirty="0">
                <a:latin typeface="Times New Roman"/>
                <a:cs typeface="Times New Roman"/>
              </a:rPr>
              <a:t>i,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5" dirty="0">
                <a:latin typeface="Times New Roman"/>
                <a:cs typeface="Times New Roman"/>
              </a:rPr>
              <a:t>ee,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-30" dirty="0">
                <a:latin typeface="Times New Roman"/>
                <a:cs typeface="Times New Roman"/>
              </a:rPr>
              <a:t>y,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 et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316865" marR="305435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20" dirty="0">
                <a:latin typeface="Times New Roman"/>
                <a:cs typeface="Times New Roman"/>
              </a:rPr>
              <a:t>i,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5" dirty="0">
                <a:latin typeface="Times New Roman"/>
                <a:cs typeface="Times New Roman"/>
              </a:rPr>
              <a:t>ee,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ch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06680" marR="100965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5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3410" y="311911"/>
            <a:ext cx="6685915" cy="642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3250">
              <a:lnSpc>
                <a:spcPct val="120000"/>
              </a:lnSpc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-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14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670"/>
              </a:spcBef>
            </a:pP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5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30" dirty="0">
                <a:latin typeface="Times New Roman"/>
                <a:cs typeface="Times New Roman"/>
              </a:rPr>
              <a:t>ch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30" dirty="0">
                <a:latin typeface="Times New Roman"/>
                <a:cs typeface="Times New Roman"/>
              </a:rPr>
              <a:t>ch</a:t>
            </a:r>
            <a:endParaRPr sz="2800">
              <a:latin typeface="Times New Roman"/>
              <a:cs typeface="Times New Roman"/>
            </a:endParaRPr>
          </a:p>
          <a:p>
            <a:pPr marL="346710" algn="ctr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97790" marR="92710" indent="444500">
              <a:lnSpc>
                <a:spcPct val="120000"/>
              </a:lnSpc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30" dirty="0">
                <a:latin typeface="Times New Roman"/>
                <a:cs typeface="Times New Roman"/>
              </a:rPr>
              <a:t>ch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b</a:t>
            </a:r>
            <a:r>
              <a:rPr sz="2800" b="1" spc="10" dirty="0">
                <a:latin typeface="Times New Roman"/>
                <a:cs typeface="Times New Roman"/>
              </a:rPr>
              <a:t>et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wo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5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wn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5" dirty="0">
                <a:latin typeface="Times New Roman"/>
                <a:cs typeface="Times New Roman"/>
              </a:rPr>
              <a:t>ees</a:t>
            </a:r>
            <a:endParaRPr sz="28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670"/>
              </a:spcBef>
            </a:pP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yi</a:t>
            </a:r>
            <a:r>
              <a:rPr sz="2800" b="1" spc="-3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5" dirty="0">
                <a:latin typeface="Times New Roman"/>
                <a:cs typeface="Times New Roman"/>
              </a:rPr>
              <a:t>et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13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45440" algn="ctr">
              <a:lnSpc>
                <a:spcPct val="100000"/>
              </a:lnSpc>
            </a:pPr>
            <a:r>
              <a:rPr sz="2800" b="1" spc="-45" dirty="0">
                <a:latin typeface="Times New Roman"/>
                <a:cs typeface="Times New Roman"/>
              </a:rPr>
              <a:t>(</a:t>
            </a:r>
            <a:r>
              <a:rPr sz="2800" b="1" spc="-65" dirty="0">
                <a:latin typeface="Times New Roman"/>
                <a:cs typeface="Times New Roman"/>
              </a:rPr>
              <a:t>V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346710" algn="ctr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51" y="1988311"/>
            <a:ext cx="7794625" cy="259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3455" marR="1508760" indent="-728980">
              <a:lnSpc>
                <a:spcPct val="120000"/>
              </a:lnSpc>
            </a:pP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E</a:t>
            </a:r>
            <a:r>
              <a:rPr sz="2800" b="1" spc="25" dirty="0">
                <a:latin typeface="Times New Roman"/>
                <a:cs typeface="Times New Roman"/>
              </a:rPr>
              <a:t>t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Bei</a:t>
            </a:r>
            <a:r>
              <a:rPr sz="2800" b="1" spc="3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W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as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5" dirty="0">
                <a:latin typeface="Times New Roman"/>
                <a:cs typeface="Times New Roman"/>
              </a:rPr>
              <a:t>co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10" dirty="0">
                <a:latin typeface="Times New Roman"/>
                <a:cs typeface="Times New Roman"/>
              </a:rPr>
              <a:t>et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w</a:t>
            </a:r>
            <a:r>
              <a:rPr sz="2800" b="1" spc="-1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we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581" y="997711"/>
            <a:ext cx="5683250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5990" marR="5080" indent="-923925">
              <a:lnSpc>
                <a:spcPct val="120000"/>
              </a:lnSpc>
            </a:pPr>
            <a:r>
              <a:rPr spc="-175" dirty="0"/>
              <a:t>A</a:t>
            </a:r>
            <a:r>
              <a:rPr spc="40" dirty="0"/>
              <a:t>m</a:t>
            </a:r>
            <a:r>
              <a:rPr spc="-55" dirty="0"/>
              <a:t>a</a:t>
            </a:r>
            <a:r>
              <a:rPr spc="20" dirty="0"/>
              <a:t>zi</a:t>
            </a:r>
            <a:r>
              <a:rPr spc="35" dirty="0"/>
              <a:t>n</a:t>
            </a:r>
            <a:r>
              <a:rPr spc="120" dirty="0"/>
              <a:t>g</a:t>
            </a:r>
            <a:r>
              <a:rPr spc="-90" dirty="0"/>
              <a:t> </a:t>
            </a:r>
            <a:r>
              <a:rPr spc="-145" dirty="0"/>
              <a:t>G</a:t>
            </a:r>
            <a:r>
              <a:rPr spc="-285" dirty="0"/>
              <a:t>r</a:t>
            </a:r>
            <a:r>
              <a:rPr spc="-55" dirty="0"/>
              <a:t>a</a:t>
            </a:r>
            <a:r>
              <a:rPr spc="55" dirty="0"/>
              <a:t>ce,</a:t>
            </a:r>
            <a:r>
              <a:rPr spc="-45" dirty="0"/>
              <a:t> </a:t>
            </a:r>
            <a:r>
              <a:rPr spc="-5" dirty="0"/>
              <a:t>h</a:t>
            </a:r>
            <a:r>
              <a:rPr spc="60" dirty="0"/>
              <a:t>o</a:t>
            </a:r>
            <a:r>
              <a:rPr spc="-35" dirty="0"/>
              <a:t>w</a:t>
            </a:r>
            <a:r>
              <a:rPr spc="-5" dirty="0"/>
              <a:t> </a:t>
            </a:r>
            <a:r>
              <a:rPr spc="85" dirty="0"/>
              <a:t>s</a:t>
            </a:r>
            <a:r>
              <a:rPr spc="10" dirty="0"/>
              <a:t>weet</a:t>
            </a:r>
            <a:r>
              <a:rPr spc="-40" dirty="0"/>
              <a:t> </a:t>
            </a:r>
            <a:r>
              <a:rPr spc="-50" dirty="0"/>
              <a:t>t</a:t>
            </a:r>
            <a:r>
              <a:rPr spc="-5" dirty="0"/>
              <a:t>h</a:t>
            </a:r>
            <a:r>
              <a:rPr spc="70" dirty="0"/>
              <a:t>e</a:t>
            </a:r>
            <a:r>
              <a:rPr spc="-30" dirty="0"/>
              <a:t> </a:t>
            </a:r>
            <a:r>
              <a:rPr spc="85" dirty="0"/>
              <a:t>s</a:t>
            </a:r>
            <a:r>
              <a:rPr spc="60" dirty="0"/>
              <a:t>o</a:t>
            </a:r>
            <a:r>
              <a:rPr spc="-5" dirty="0"/>
              <a:t>u</a:t>
            </a:r>
            <a:r>
              <a:rPr dirty="0"/>
              <a:t>n</a:t>
            </a:r>
            <a:r>
              <a:rPr spc="-10" dirty="0"/>
              <a:t>d</a:t>
            </a:r>
            <a:r>
              <a:rPr spc="-5" dirty="0"/>
              <a:t> </a:t>
            </a:r>
            <a:r>
              <a:rPr spc="50" dirty="0"/>
              <a:t>T</a:t>
            </a:r>
            <a:r>
              <a:rPr spc="-5" dirty="0"/>
              <a:t>h</a:t>
            </a:r>
            <a:r>
              <a:rPr spc="-55" dirty="0"/>
              <a:t>at</a:t>
            </a:r>
            <a:r>
              <a:rPr spc="-45" dirty="0"/>
              <a:t> </a:t>
            </a:r>
            <a:r>
              <a:rPr spc="85" dirty="0"/>
              <a:t>s</a:t>
            </a:r>
            <a:r>
              <a:rPr spc="-85" dirty="0"/>
              <a:t>a</a:t>
            </a:r>
            <a:r>
              <a:rPr spc="-80" dirty="0"/>
              <a:t>v</a:t>
            </a:r>
            <a:r>
              <a:rPr spc="70" dirty="0"/>
              <a:t>e</a:t>
            </a:r>
            <a:r>
              <a:rPr spc="-10" dirty="0"/>
              <a:t>d</a:t>
            </a:r>
            <a:r>
              <a:rPr spc="-45" dirty="0"/>
              <a:t> </a:t>
            </a:r>
            <a:r>
              <a:rPr spc="-55" dirty="0"/>
              <a:t>a</a:t>
            </a:r>
            <a:r>
              <a:rPr spc="-5" dirty="0"/>
              <a:t> </a:t>
            </a:r>
            <a:r>
              <a:rPr spc="85" dirty="0"/>
              <a:t>s</a:t>
            </a:r>
            <a:r>
              <a:rPr spc="25" dirty="0"/>
              <a:t>o</a:t>
            </a:r>
            <a:r>
              <a:rPr spc="40" dirty="0"/>
              <a:t>u</a:t>
            </a:r>
            <a:r>
              <a:rPr spc="-50" dirty="0"/>
              <a:t>l</a:t>
            </a:r>
            <a:r>
              <a:rPr spc="-20" dirty="0"/>
              <a:t> </a:t>
            </a:r>
            <a:r>
              <a:rPr spc="-65" dirty="0"/>
              <a:t>l</a:t>
            </a:r>
            <a:r>
              <a:rPr spc="10" dirty="0"/>
              <a:t>i</a:t>
            </a:r>
            <a:r>
              <a:rPr spc="-70" dirty="0"/>
              <a:t>k</a:t>
            </a:r>
            <a:r>
              <a:rPr spc="70" dirty="0"/>
              <a:t>e</a:t>
            </a:r>
            <a:r>
              <a:rPr spc="-30" dirty="0"/>
              <a:t> </a:t>
            </a:r>
            <a:r>
              <a:rPr spc="40" dirty="0"/>
              <a:t>m</a:t>
            </a:r>
            <a:r>
              <a:rPr spc="70"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195" marR="303530" algn="ctr">
              <a:lnSpc>
                <a:spcPct val="120000"/>
              </a:lnSpc>
            </a:pPr>
            <a:r>
              <a:rPr spc="20" dirty="0"/>
              <a:t>I</a:t>
            </a:r>
            <a:r>
              <a:rPr spc="10" dirty="0"/>
              <a:t> </a:t>
            </a:r>
            <a:r>
              <a:rPr spc="60" dirty="0"/>
              <a:t>o</a:t>
            </a:r>
            <a:r>
              <a:rPr dirty="0"/>
              <a:t>n</a:t>
            </a:r>
            <a:r>
              <a:rPr spc="70" dirty="0"/>
              <a:t>ce</a:t>
            </a:r>
            <a:r>
              <a:rPr spc="-30" dirty="0"/>
              <a:t> </a:t>
            </a:r>
            <a:r>
              <a:rPr spc="-35" dirty="0"/>
              <a:t>w</a:t>
            </a:r>
            <a:r>
              <a:rPr spc="-55" dirty="0"/>
              <a:t>a</a:t>
            </a:r>
            <a:r>
              <a:rPr spc="80" dirty="0"/>
              <a:t>s</a:t>
            </a:r>
            <a:r>
              <a:rPr spc="-25" dirty="0"/>
              <a:t> </a:t>
            </a:r>
            <a:r>
              <a:rPr spc="-65" dirty="0"/>
              <a:t>l</a:t>
            </a:r>
            <a:r>
              <a:rPr spc="60" dirty="0"/>
              <a:t>o</a:t>
            </a:r>
            <a:r>
              <a:rPr spc="85" dirty="0"/>
              <a:t>s</a:t>
            </a:r>
            <a:r>
              <a:rPr spc="-10" dirty="0"/>
              <a:t>t</a:t>
            </a:r>
            <a:r>
              <a:rPr spc="-15" dirty="0"/>
              <a:t>,</a:t>
            </a:r>
            <a:r>
              <a:rPr spc="-45" dirty="0"/>
              <a:t> </a:t>
            </a:r>
            <a:r>
              <a:rPr dirty="0"/>
              <a:t>b</a:t>
            </a:r>
            <a:r>
              <a:rPr spc="-35" dirty="0"/>
              <a:t>u</a:t>
            </a:r>
            <a:r>
              <a:rPr spc="-25" dirty="0"/>
              <a:t>t</a:t>
            </a:r>
            <a:r>
              <a:rPr spc="-20" dirty="0"/>
              <a:t> </a:t>
            </a:r>
            <a:r>
              <a:rPr spc="35" dirty="0"/>
              <a:t>n</a:t>
            </a:r>
            <a:r>
              <a:rPr spc="25" dirty="0"/>
              <a:t>o</a:t>
            </a:r>
            <a:r>
              <a:rPr spc="-35" dirty="0"/>
              <a:t>w</a:t>
            </a:r>
            <a:r>
              <a:rPr spc="-5" dirty="0"/>
              <a:t> </a:t>
            </a:r>
            <a:r>
              <a:rPr spc="20" dirty="0"/>
              <a:t>I</a:t>
            </a:r>
            <a:r>
              <a:rPr spc="-15" dirty="0"/>
              <a:t> </a:t>
            </a:r>
            <a:r>
              <a:rPr spc="-55" dirty="0"/>
              <a:t>a</a:t>
            </a:r>
            <a:r>
              <a:rPr spc="35" dirty="0"/>
              <a:t>m</a:t>
            </a:r>
            <a:r>
              <a:rPr spc="-25" dirty="0"/>
              <a:t> </a:t>
            </a:r>
            <a:r>
              <a:rPr spc="-95" dirty="0"/>
              <a:t>f</a:t>
            </a:r>
            <a:r>
              <a:rPr spc="60" dirty="0"/>
              <a:t>o</a:t>
            </a:r>
            <a:r>
              <a:rPr spc="-5" dirty="0"/>
              <a:t>u</a:t>
            </a:r>
            <a:r>
              <a:rPr dirty="0"/>
              <a:t>n</a:t>
            </a:r>
            <a:r>
              <a:rPr spc="-10" dirty="0"/>
              <a:t>d</a:t>
            </a:r>
            <a:r>
              <a:rPr spc="-5" dirty="0"/>
              <a:t> </a:t>
            </a:r>
            <a:r>
              <a:rPr spc="-285" dirty="0"/>
              <a:t>W</a:t>
            </a:r>
            <a:r>
              <a:rPr spc="-55" dirty="0"/>
              <a:t>a</a:t>
            </a:r>
            <a:r>
              <a:rPr spc="80" dirty="0"/>
              <a:t>s</a:t>
            </a:r>
            <a:r>
              <a:rPr spc="-45" dirty="0"/>
              <a:t> </a:t>
            </a:r>
            <a:r>
              <a:rPr dirty="0"/>
              <a:t>b</a:t>
            </a:r>
            <a:r>
              <a:rPr spc="-65" dirty="0"/>
              <a:t>l</a:t>
            </a:r>
            <a:r>
              <a:rPr spc="10" dirty="0"/>
              <a:t>i</a:t>
            </a:r>
            <a:r>
              <a:rPr dirty="0"/>
              <a:t>n</a:t>
            </a:r>
            <a:r>
              <a:rPr spc="20" dirty="0"/>
              <a:t>d</a:t>
            </a:r>
            <a:r>
              <a:rPr spc="5" dirty="0"/>
              <a:t>,</a:t>
            </a:r>
            <a:r>
              <a:rPr spc="-45" dirty="0"/>
              <a:t> </a:t>
            </a:r>
            <a:r>
              <a:rPr dirty="0"/>
              <a:t>b</a:t>
            </a:r>
            <a:r>
              <a:rPr spc="-35" dirty="0"/>
              <a:t>u</a:t>
            </a:r>
            <a:r>
              <a:rPr spc="-25" dirty="0"/>
              <a:t>t</a:t>
            </a:r>
            <a:r>
              <a:rPr spc="-20" dirty="0"/>
              <a:t> </a:t>
            </a:r>
            <a:r>
              <a:rPr spc="35" dirty="0"/>
              <a:t>n</a:t>
            </a:r>
            <a:r>
              <a:rPr spc="25" dirty="0"/>
              <a:t>o</a:t>
            </a:r>
            <a:r>
              <a:rPr spc="-35" dirty="0"/>
              <a:t>w</a:t>
            </a:r>
            <a:r>
              <a:rPr spc="-30" dirty="0"/>
              <a:t> </a:t>
            </a:r>
            <a:r>
              <a:rPr spc="20" dirty="0"/>
              <a:t>I</a:t>
            </a:r>
            <a:r>
              <a:rPr spc="10" dirty="0"/>
              <a:t> </a:t>
            </a:r>
            <a:r>
              <a:rPr spc="85" dirty="0"/>
              <a:t>s</a:t>
            </a:r>
            <a:r>
              <a:rPr spc="70" dirty="0"/>
              <a:t>ee</a:t>
            </a:r>
          </a:p>
          <a:p>
            <a:pPr marL="163830" marR="5080" algn="ctr">
              <a:lnSpc>
                <a:spcPct val="120000"/>
              </a:lnSpc>
            </a:pPr>
            <a:r>
              <a:rPr spc="10" dirty="0"/>
              <a:t>'</a:t>
            </a:r>
            <a:r>
              <a:rPr spc="50" dirty="0"/>
              <a:t>T</a:t>
            </a:r>
            <a:r>
              <a:rPr spc="-35" dirty="0"/>
              <a:t>w</a:t>
            </a:r>
            <a:r>
              <a:rPr spc="10" dirty="0"/>
              <a:t>as</a:t>
            </a:r>
            <a:r>
              <a:rPr spc="-45" dirty="0"/>
              <a:t> </a:t>
            </a:r>
            <a:r>
              <a:rPr spc="-145" dirty="0"/>
              <a:t>G</a:t>
            </a:r>
            <a:r>
              <a:rPr spc="-285" dirty="0"/>
              <a:t>r</a:t>
            </a:r>
            <a:r>
              <a:rPr spc="5" dirty="0"/>
              <a:t>ac</a:t>
            </a:r>
            <a:r>
              <a:rPr spc="70" dirty="0"/>
              <a:t>e</a:t>
            </a:r>
            <a:r>
              <a:rPr spc="-30" dirty="0"/>
              <a:t> </a:t>
            </a:r>
            <a:r>
              <a:rPr spc="-50" dirty="0"/>
              <a:t>t</a:t>
            </a:r>
            <a:r>
              <a:rPr dirty="0"/>
              <a:t>h</a:t>
            </a:r>
            <a:r>
              <a:rPr spc="-55" dirty="0"/>
              <a:t>at</a:t>
            </a:r>
            <a:r>
              <a:rPr spc="-20" dirty="0"/>
              <a:t> </a:t>
            </a:r>
            <a:r>
              <a:rPr spc="-50" dirty="0"/>
              <a:t>t</a:t>
            </a:r>
            <a:r>
              <a:rPr spc="-30" dirty="0"/>
              <a:t>au</a:t>
            </a:r>
            <a:r>
              <a:rPr spc="110" dirty="0"/>
              <a:t>g</a:t>
            </a:r>
            <a:r>
              <a:rPr spc="-5" dirty="0"/>
              <a:t>h</a:t>
            </a:r>
            <a:r>
              <a:rPr spc="-55" dirty="0"/>
              <a:t>t</a:t>
            </a:r>
            <a:r>
              <a:rPr spc="-45" dirty="0"/>
              <a:t> </a:t>
            </a:r>
            <a:r>
              <a:rPr spc="40" dirty="0"/>
              <a:t>m</a:t>
            </a:r>
            <a:r>
              <a:rPr spc="-85" dirty="0"/>
              <a:t>y</a:t>
            </a:r>
            <a:r>
              <a:rPr spc="-30" dirty="0"/>
              <a:t> </a:t>
            </a:r>
            <a:r>
              <a:rPr dirty="0"/>
              <a:t>h</a:t>
            </a:r>
            <a:r>
              <a:rPr spc="70" dirty="0"/>
              <a:t>e</a:t>
            </a:r>
            <a:r>
              <a:rPr spc="-180" dirty="0"/>
              <a:t>a</a:t>
            </a:r>
            <a:r>
              <a:rPr spc="-165" dirty="0"/>
              <a:t>r</a:t>
            </a:r>
            <a:r>
              <a:rPr spc="-55" dirty="0"/>
              <a:t>t</a:t>
            </a:r>
            <a:r>
              <a:rPr spc="-20" dirty="0"/>
              <a:t> </a:t>
            </a:r>
            <a:r>
              <a:rPr spc="-50" dirty="0"/>
              <a:t>t</a:t>
            </a:r>
            <a:r>
              <a:rPr spc="60" dirty="0"/>
              <a:t>o</a:t>
            </a:r>
            <a:r>
              <a:rPr spc="-30" dirty="0"/>
              <a:t> </a:t>
            </a:r>
            <a:r>
              <a:rPr spc="-95" dirty="0"/>
              <a:t>f</a:t>
            </a:r>
            <a:r>
              <a:rPr spc="70" dirty="0"/>
              <a:t>e</a:t>
            </a:r>
            <a:r>
              <a:rPr spc="-170" dirty="0"/>
              <a:t>ar</a:t>
            </a:r>
            <a:r>
              <a:rPr spc="-90" dirty="0"/>
              <a:t> </a:t>
            </a:r>
            <a:r>
              <a:rPr spc="-175" dirty="0"/>
              <a:t>A</a:t>
            </a:r>
            <a:r>
              <a:rPr dirty="0"/>
              <a:t>n</a:t>
            </a:r>
            <a:r>
              <a:rPr spc="-10" dirty="0"/>
              <a:t>d</a:t>
            </a:r>
            <a:r>
              <a:rPr spc="-45" dirty="0"/>
              <a:t> </a:t>
            </a:r>
            <a:r>
              <a:rPr spc="-145" dirty="0"/>
              <a:t>G</a:t>
            </a:r>
            <a:r>
              <a:rPr spc="-285" dirty="0"/>
              <a:t>r</a:t>
            </a:r>
            <a:r>
              <a:rPr spc="-55" dirty="0"/>
              <a:t>a</a:t>
            </a:r>
            <a:r>
              <a:rPr spc="70" dirty="0"/>
              <a:t>ce</a:t>
            </a:r>
            <a:r>
              <a:rPr spc="-30" dirty="0"/>
              <a:t> </a:t>
            </a:r>
            <a:r>
              <a:rPr spc="40" dirty="0"/>
              <a:t>m</a:t>
            </a:r>
            <a:r>
              <a:rPr spc="-85" dirty="0"/>
              <a:t>y</a:t>
            </a:r>
            <a:r>
              <a:rPr spc="-30" dirty="0"/>
              <a:t> </a:t>
            </a:r>
            <a:r>
              <a:rPr spc="-95" dirty="0"/>
              <a:t>f</a:t>
            </a:r>
            <a:r>
              <a:rPr spc="5" dirty="0"/>
              <a:t>ea</a:t>
            </a:r>
            <a:r>
              <a:rPr spc="-285" dirty="0"/>
              <a:t>r</a:t>
            </a:r>
            <a:r>
              <a:rPr spc="80" dirty="0"/>
              <a:t>s</a:t>
            </a:r>
            <a:r>
              <a:rPr dirty="0"/>
              <a:t> </a:t>
            </a:r>
            <a:r>
              <a:rPr spc="-285" dirty="0"/>
              <a:t>r</a:t>
            </a:r>
            <a:r>
              <a:rPr spc="15" dirty="0"/>
              <a:t>e</a:t>
            </a:r>
            <a:r>
              <a:rPr spc="-10" dirty="0"/>
              <a:t>liev</a:t>
            </a:r>
            <a:r>
              <a:rPr spc="30" dirty="0"/>
              <a:t>ed</a:t>
            </a:r>
          </a:p>
          <a:p>
            <a:pPr marL="471170" marR="313690" algn="ctr">
              <a:lnSpc>
                <a:spcPct val="120000"/>
              </a:lnSpc>
            </a:pPr>
            <a:r>
              <a:rPr spc="240" dirty="0"/>
              <a:t>H</a:t>
            </a:r>
            <a:r>
              <a:rPr spc="60" dirty="0"/>
              <a:t>o</a:t>
            </a:r>
            <a:r>
              <a:rPr spc="-35" dirty="0"/>
              <a:t>w</a:t>
            </a:r>
            <a:r>
              <a:rPr spc="-30" dirty="0"/>
              <a:t> </a:t>
            </a:r>
            <a:r>
              <a:rPr spc="-5" dirty="0"/>
              <a:t>p</a:t>
            </a:r>
            <a:r>
              <a:rPr spc="-285" dirty="0"/>
              <a:t>r</a:t>
            </a:r>
            <a:r>
              <a:rPr spc="50" dirty="0"/>
              <a:t>eci</a:t>
            </a:r>
            <a:r>
              <a:rPr spc="60" dirty="0"/>
              <a:t>o</a:t>
            </a:r>
            <a:r>
              <a:rPr spc="-5" dirty="0"/>
              <a:t>u</a:t>
            </a:r>
            <a:r>
              <a:rPr spc="80" dirty="0"/>
              <a:t>s</a:t>
            </a:r>
            <a:r>
              <a:rPr spc="-45" dirty="0"/>
              <a:t> </a:t>
            </a:r>
            <a:r>
              <a:rPr spc="-5" dirty="0"/>
              <a:t>d</a:t>
            </a:r>
            <a:r>
              <a:rPr dirty="0"/>
              <a:t>id</a:t>
            </a:r>
            <a:r>
              <a:rPr spc="-25" dirty="0"/>
              <a:t> </a:t>
            </a:r>
            <a:r>
              <a:rPr spc="-50" dirty="0"/>
              <a:t>t</a:t>
            </a:r>
            <a:r>
              <a:rPr spc="-5" dirty="0"/>
              <a:t>h</a:t>
            </a:r>
            <a:r>
              <a:rPr spc="-55" dirty="0"/>
              <a:t>at</a:t>
            </a:r>
            <a:r>
              <a:rPr spc="-20" dirty="0"/>
              <a:t> </a:t>
            </a:r>
            <a:r>
              <a:rPr spc="-145" dirty="0"/>
              <a:t>G</a:t>
            </a:r>
            <a:r>
              <a:rPr spc="-285" dirty="0"/>
              <a:t>r</a:t>
            </a:r>
            <a:r>
              <a:rPr spc="-55" dirty="0"/>
              <a:t>a</a:t>
            </a:r>
            <a:r>
              <a:rPr spc="70" dirty="0"/>
              <a:t>ce</a:t>
            </a:r>
            <a:r>
              <a:rPr spc="-30" dirty="0"/>
              <a:t> </a:t>
            </a:r>
            <a:r>
              <a:rPr spc="-5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spc="5" dirty="0"/>
              <a:t>ea</a:t>
            </a:r>
            <a:r>
              <a:rPr spc="-280" dirty="0"/>
              <a:t>r</a:t>
            </a:r>
            <a:r>
              <a:rPr spc="-160" dirty="0"/>
              <a:t> </a:t>
            </a:r>
            <a:r>
              <a:rPr spc="50" dirty="0"/>
              <a:t>T</a:t>
            </a:r>
            <a:r>
              <a:rPr spc="-5" dirty="0"/>
              <a:t>h</a:t>
            </a:r>
            <a:r>
              <a:rPr spc="70" dirty="0"/>
              <a:t>e</a:t>
            </a:r>
            <a:r>
              <a:rPr spc="-30" dirty="0"/>
              <a:t> </a:t>
            </a:r>
            <a:r>
              <a:rPr spc="-5" dirty="0"/>
              <a:t>h</a:t>
            </a:r>
            <a:r>
              <a:rPr spc="60" dirty="0"/>
              <a:t>o</a:t>
            </a:r>
            <a:r>
              <a:rPr spc="-5" dirty="0"/>
              <a:t>u</a:t>
            </a:r>
            <a:r>
              <a:rPr spc="-280" dirty="0"/>
              <a:t>r</a:t>
            </a:r>
            <a:r>
              <a:rPr spc="-35" dirty="0"/>
              <a:t> </a:t>
            </a:r>
            <a:r>
              <a:rPr spc="20" dirty="0"/>
              <a:t>I</a:t>
            </a:r>
            <a:r>
              <a:rPr spc="10" dirty="0"/>
              <a:t> </a:t>
            </a:r>
            <a:r>
              <a:rPr spc="-95" dirty="0"/>
              <a:t>f</a:t>
            </a:r>
            <a:r>
              <a:rPr spc="-105" dirty="0"/>
              <a:t>i</a:t>
            </a:r>
            <a:r>
              <a:rPr spc="-170" dirty="0"/>
              <a:t>r</a:t>
            </a:r>
            <a:r>
              <a:rPr spc="85" dirty="0"/>
              <a:t>s</a:t>
            </a:r>
            <a:r>
              <a:rPr spc="-55" dirty="0"/>
              <a:t>t</a:t>
            </a:r>
            <a:r>
              <a:rPr spc="-20" dirty="0"/>
              <a:t> </a:t>
            </a:r>
            <a:r>
              <a:rPr dirty="0"/>
              <a:t>b</a:t>
            </a:r>
            <a:r>
              <a:rPr spc="15" dirty="0"/>
              <a:t>e</a:t>
            </a:r>
            <a:r>
              <a:rPr spc="-10" dirty="0"/>
              <a:t>liev</a:t>
            </a:r>
            <a:r>
              <a:rPr spc="30" dirty="0"/>
              <a:t>ed</a:t>
            </a:r>
          </a:p>
          <a:p>
            <a:pPr marL="151130">
              <a:lnSpc>
                <a:spcPct val="100000"/>
              </a:lnSpc>
              <a:spcBef>
                <a:spcPts val="9"/>
              </a:spcBef>
            </a:pPr>
            <a:endParaRPr sz="3950">
              <a:latin typeface="Times New Roman"/>
              <a:cs typeface="Times New Roman"/>
            </a:endParaRPr>
          </a:p>
          <a:p>
            <a:pPr marL="151130" marR="13970" algn="ctr">
              <a:lnSpc>
                <a:spcPct val="100000"/>
              </a:lnSpc>
            </a:pPr>
            <a:r>
              <a:rPr sz="2950" i="1" spc="-5" dirty="0">
                <a:latin typeface="Times New Roman"/>
                <a:cs typeface="Times New Roman"/>
              </a:rPr>
              <a:t>(</a:t>
            </a:r>
            <a:r>
              <a:rPr sz="2950" i="1" spc="-125" dirty="0">
                <a:latin typeface="Times New Roman"/>
                <a:cs typeface="Times New Roman"/>
              </a:rPr>
              <a:t>A</a:t>
            </a:r>
            <a:r>
              <a:rPr sz="2950" i="1" spc="75" dirty="0">
                <a:latin typeface="Times New Roman"/>
                <a:cs typeface="Times New Roman"/>
              </a:rPr>
              <a:t>m</a:t>
            </a:r>
            <a:r>
              <a:rPr sz="2950" i="1" spc="-135" dirty="0">
                <a:latin typeface="Times New Roman"/>
                <a:cs typeface="Times New Roman"/>
              </a:rPr>
              <a:t>a</a:t>
            </a:r>
            <a:r>
              <a:rPr sz="2950" i="1" spc="170" dirty="0">
                <a:latin typeface="Times New Roman"/>
                <a:cs typeface="Times New Roman"/>
              </a:rPr>
              <a:t>z</a:t>
            </a:r>
            <a:r>
              <a:rPr sz="2950" i="1" spc="-35" dirty="0">
                <a:latin typeface="Times New Roman"/>
                <a:cs typeface="Times New Roman"/>
              </a:rPr>
              <a:t>i</a:t>
            </a:r>
            <a:r>
              <a:rPr sz="2950" i="1" spc="-85" dirty="0">
                <a:latin typeface="Times New Roman"/>
                <a:cs typeface="Times New Roman"/>
              </a:rPr>
              <a:t>n</a:t>
            </a:r>
            <a:r>
              <a:rPr sz="2950" i="1" spc="-220" dirty="0">
                <a:latin typeface="Times New Roman"/>
                <a:cs typeface="Times New Roman"/>
              </a:rPr>
              <a:t>g</a:t>
            </a:r>
            <a:r>
              <a:rPr sz="2950" i="1" spc="135" dirty="0">
                <a:latin typeface="Times New Roman"/>
                <a:cs typeface="Times New Roman"/>
              </a:rPr>
              <a:t> </a:t>
            </a:r>
            <a:r>
              <a:rPr sz="2950" i="1" spc="-95" dirty="0">
                <a:latin typeface="Times New Roman"/>
                <a:cs typeface="Times New Roman"/>
              </a:rPr>
              <a:t>G</a:t>
            </a:r>
            <a:r>
              <a:rPr sz="2950" i="1" spc="-195" dirty="0">
                <a:latin typeface="Times New Roman"/>
                <a:cs typeface="Times New Roman"/>
              </a:rPr>
              <a:t>r</a:t>
            </a:r>
            <a:r>
              <a:rPr sz="2950" i="1" spc="-135" dirty="0">
                <a:latin typeface="Times New Roman"/>
                <a:cs typeface="Times New Roman"/>
              </a:rPr>
              <a:t>a</a:t>
            </a:r>
            <a:r>
              <a:rPr sz="2950" i="1" spc="5" dirty="0">
                <a:latin typeface="Times New Roman"/>
                <a:cs typeface="Times New Roman"/>
              </a:rPr>
              <a:t>ce</a:t>
            </a:r>
            <a:r>
              <a:rPr sz="2950" i="1" spc="-16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852" y="540511"/>
            <a:ext cx="6427470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</a:pP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we'v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</a:t>
            </a:r>
            <a:r>
              <a:rPr sz="2800" b="1" spc="45" dirty="0">
                <a:latin typeface="Times New Roman"/>
                <a:cs typeface="Times New Roman"/>
              </a:rPr>
              <a:t>een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yea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35" dirty="0">
                <a:latin typeface="Times New Roman"/>
                <a:cs typeface="Times New Roman"/>
              </a:rPr>
              <a:t>h</a:t>
            </a:r>
            <a:r>
              <a:rPr sz="2800" b="1" spc="-2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un</a:t>
            </a:r>
            <a:endParaRPr sz="2800">
              <a:latin typeface="Times New Roman"/>
              <a:cs typeface="Times New Roman"/>
            </a:endParaRPr>
          </a:p>
          <a:p>
            <a:pPr marL="274320" marR="262890" algn="ctr">
              <a:lnSpc>
                <a:spcPct val="120000"/>
              </a:lnSpc>
            </a:pPr>
            <a:r>
              <a:rPr sz="2800" b="1" spc="-85" dirty="0">
                <a:latin typeface="Times New Roman"/>
                <a:cs typeface="Times New Roman"/>
              </a:rPr>
              <a:t>We'</a:t>
            </a:r>
            <a:r>
              <a:rPr sz="2800" b="1" spc="-7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45" dirty="0">
                <a:latin typeface="Times New Roman"/>
                <a:cs typeface="Times New Roman"/>
              </a:rPr>
              <a:t>'s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i</a:t>
            </a:r>
            <a:r>
              <a:rPr sz="2800" b="1" spc="5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un</a:t>
            </a:r>
            <a:endParaRPr sz="2800">
              <a:latin typeface="Times New Roman"/>
              <a:cs typeface="Times New Roman"/>
            </a:endParaRPr>
          </a:p>
          <a:p>
            <a:pPr marL="415290" marR="403225" algn="ctr">
              <a:lnSpc>
                <a:spcPct val="120000"/>
              </a:lnSpc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155" dirty="0">
                <a:latin typeface="Times New Roman"/>
                <a:cs typeface="Times New Roman"/>
              </a:rPr>
              <a:t>h</a:t>
            </a:r>
            <a:r>
              <a:rPr sz="2800" b="1" spc="-13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40" dirty="0">
                <a:latin typeface="Times New Roman"/>
                <a:cs typeface="Times New Roman"/>
              </a:rPr>
              <a:t>t</a:t>
            </a:r>
            <a:r>
              <a:rPr sz="2800" b="1" spc="-200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30" dirty="0">
                <a:latin typeface="Times New Roman"/>
                <a:cs typeface="Times New Roman"/>
              </a:rPr>
              <a:t>na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5" dirty="0">
                <a:latin typeface="Times New Roman"/>
                <a:cs typeface="Times New Roman"/>
              </a:rPr>
              <a:t>co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429895" marR="416559" algn="ctr">
              <a:lnSpc>
                <a:spcPct val="119900"/>
              </a:lnSpc>
            </a:pPr>
            <a:r>
              <a:rPr sz="2800" b="1" spc="20" dirty="0">
                <a:latin typeface="Times New Roman"/>
                <a:cs typeface="Times New Roman"/>
              </a:rPr>
              <a:t>'</a:t>
            </a:r>
            <a:r>
              <a:rPr sz="2800" b="1" spc="40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ed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6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333" y="997711"/>
            <a:ext cx="7430770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165" marR="1312545" indent="-635" algn="ctr">
              <a:lnSpc>
                <a:spcPct val="120000"/>
              </a:lnSpc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30" dirty="0">
                <a:latin typeface="Times New Roman"/>
                <a:cs typeface="Times New Roman"/>
              </a:rPr>
              <a:t>eet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we</a:t>
            </a:r>
            <a:r>
              <a:rPr sz="2800" b="1" dirty="0">
                <a:latin typeface="Times New Roman"/>
                <a:cs typeface="Times New Roman"/>
              </a:rPr>
              <a:t> 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y,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endParaRPr sz="2800">
              <a:latin typeface="Times New Roman"/>
              <a:cs typeface="Times New Roman"/>
            </a:endParaRPr>
          </a:p>
          <a:p>
            <a:pPr marL="1567180" marR="5080" indent="-1554480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90" dirty="0">
                <a:latin typeface="Times New Roman"/>
                <a:cs typeface="Times New Roman"/>
              </a:rPr>
              <a:t>K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b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1579245" marR="1572895" indent="462915">
              <a:lnSpc>
                <a:spcPct val="120000"/>
              </a:lnSpc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th</a:t>
            </a:r>
            <a:r>
              <a:rPr sz="2800" b="1" spc="-5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110" dirty="0">
                <a:latin typeface="Times New Roman"/>
                <a:cs typeface="Times New Roman"/>
              </a:rPr>
              <a:t>or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344170" algn="ctr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9973" y="1912111"/>
            <a:ext cx="5805805" cy="309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320040" indent="-57150" algn="ctr">
              <a:lnSpc>
                <a:spcPct val="120000"/>
              </a:lnSpc>
            </a:pP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Sh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-80" dirty="0">
                <a:latin typeface="Times New Roman"/>
                <a:cs typeface="Times New Roman"/>
              </a:rPr>
              <a:t>v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da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5" dirty="0">
                <a:latin typeface="Times New Roman"/>
                <a:cs typeface="Times New Roman"/>
              </a:rPr>
              <a:t>ts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wi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i)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i</a:t>
            </a:r>
            <a:r>
              <a:rPr sz="2800" b="1" spc="-50" dirty="0">
                <a:latin typeface="Times New Roman"/>
                <a:cs typeface="Times New Roman"/>
              </a:rPr>
              <a:t>f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i</a:t>
            </a:r>
            <a:r>
              <a:rPr sz="2800" b="1" spc="-50" dirty="0">
                <a:latin typeface="Times New Roman"/>
                <a:cs typeface="Times New Roman"/>
              </a:rPr>
              <a:t>f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2700" marR="5080" indent="767715">
              <a:lnSpc>
                <a:spcPct val="120000"/>
              </a:lnSpc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et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40" dirty="0">
                <a:latin typeface="Times New Roman"/>
                <a:cs typeface="Times New Roman"/>
              </a:rPr>
              <a:t>ie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F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Sh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-80" dirty="0">
                <a:latin typeface="Times New Roman"/>
                <a:cs typeface="Times New Roman"/>
              </a:rPr>
              <a:t>v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da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5" dirty="0">
                <a:latin typeface="Times New Roman"/>
                <a:cs typeface="Times New Roman"/>
              </a:rPr>
              <a:t>t</a:t>
            </a:r>
            <a:r>
              <a:rPr sz="2800" b="1" spc="1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85" dirty="0">
                <a:latin typeface="Times New Roman"/>
                <a:cs typeface="Times New Roman"/>
              </a:rPr>
              <a:t>3</a:t>
            </a:r>
            <a:r>
              <a:rPr sz="2800" b="1" spc="-105" dirty="0">
                <a:latin typeface="Times New Roman"/>
                <a:cs typeface="Times New Roman"/>
              </a:rPr>
              <a:t>X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25" y="702055"/>
            <a:ext cx="7105650" cy="540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 marR="110489" algn="ctr">
              <a:lnSpc>
                <a:spcPct val="100000"/>
              </a:lnSpc>
            </a:pP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Sh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-80" dirty="0">
                <a:latin typeface="Times New Roman"/>
                <a:cs typeface="Times New Roman"/>
              </a:rPr>
              <a:t>v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'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So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um</a:t>
            </a:r>
            <a:r>
              <a:rPr sz="2800" b="1" spc="-35" dirty="0">
                <a:latin typeface="Times New Roman"/>
                <a:cs typeface="Times New Roman"/>
              </a:rPr>
              <a:t>bl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35" dirty="0">
                <a:latin typeface="Times New Roman"/>
                <a:cs typeface="Times New Roman"/>
              </a:rPr>
              <a:t>pl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105" dirty="0">
                <a:latin typeface="Times New Roman"/>
                <a:cs typeface="Times New Roman"/>
              </a:rPr>
              <a:t>'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12395" marR="109855" algn="ctr">
              <a:lnSpc>
                <a:spcPct val="100000"/>
              </a:lnSpc>
              <a:spcBef>
                <a:spcPts val="670"/>
              </a:spcBef>
            </a:pP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Sh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-80" dirty="0">
                <a:latin typeface="Times New Roman"/>
                <a:cs typeface="Times New Roman"/>
              </a:rPr>
              <a:t>v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'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So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20" dirty="0">
                <a:latin typeface="Times New Roman"/>
                <a:cs typeface="Times New Roman"/>
              </a:rPr>
              <a:t>um</a:t>
            </a:r>
            <a:r>
              <a:rPr sz="2800" b="1" spc="-35" dirty="0">
                <a:latin typeface="Times New Roman"/>
                <a:cs typeface="Times New Roman"/>
              </a:rPr>
              <a:t>bl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35" dirty="0">
                <a:latin typeface="Times New Roman"/>
                <a:cs typeface="Times New Roman"/>
              </a:rPr>
              <a:t>pl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10" dirty="0">
                <a:latin typeface="Times New Roman"/>
                <a:cs typeface="Times New Roman"/>
              </a:rPr>
              <a:t>'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th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670"/>
              </a:spcBef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wi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hin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35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670"/>
              </a:spcBef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wi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hin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35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865" y="473455"/>
            <a:ext cx="7232650" cy="600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93980" indent="-61594">
              <a:lnSpc>
                <a:spcPct val="100000"/>
              </a:lnSpc>
            </a:pP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5" dirty="0">
                <a:latin typeface="Times New Roman"/>
                <a:cs typeface="Times New Roman"/>
              </a:rPr>
              <a:t>ac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nd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u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of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ss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d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a</a:t>
            </a:r>
            <a:r>
              <a:rPr sz="2800" b="1" spc="20" dirty="0">
                <a:latin typeface="Times New Roman"/>
                <a:cs typeface="Times New Roman"/>
              </a:rPr>
              <a:t>g</a:t>
            </a:r>
            <a:r>
              <a:rPr sz="2800" b="1" spc="-45" dirty="0">
                <a:latin typeface="Times New Roman"/>
                <a:cs typeface="Times New Roman"/>
              </a:rPr>
              <a:t>aw</a:t>
            </a:r>
            <a:r>
              <a:rPr sz="2800" b="1" spc="-40" dirty="0">
                <a:latin typeface="Times New Roman"/>
                <a:cs typeface="Times New Roman"/>
              </a:rPr>
              <a:t>aan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37160" algn="ctr">
              <a:lnSpc>
                <a:spcPct val="100000"/>
              </a:lnSpc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1200785" marR="216535" indent="-1188720">
              <a:lnSpc>
                <a:spcPct val="100000"/>
              </a:lnSpc>
              <a:spcBef>
                <a:spcPts val="670"/>
              </a:spcBef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Fe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5" dirty="0">
                <a:latin typeface="Times New Roman"/>
                <a:cs typeface="Times New Roman"/>
              </a:rPr>
              <a:t>ac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30" dirty="0">
                <a:latin typeface="Times New Roman"/>
                <a:cs typeface="Times New Roman"/>
              </a:rPr>
              <a:t>an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R="205740" algn="ctr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oo</a:t>
            </a:r>
            <a:r>
              <a:rPr sz="2800" b="1" spc="-65" dirty="0">
                <a:latin typeface="Times New Roman"/>
                <a:cs typeface="Times New Roman"/>
              </a:rPr>
              <a:t>k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Eye</a:t>
            </a:r>
            <a:r>
              <a:rPr sz="2800" b="1" spc="45" dirty="0">
                <a:latin typeface="Times New Roman"/>
                <a:cs typeface="Times New Roman"/>
              </a:rPr>
              <a:t>s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76530" marR="377190" indent="-254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5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5" dirty="0">
                <a:latin typeface="Times New Roman"/>
                <a:cs typeface="Times New Roman"/>
              </a:rPr>
              <a:t>et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31445" algn="ctr">
              <a:lnSpc>
                <a:spcPct val="100000"/>
              </a:lnSpc>
            </a:pP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5" dirty="0">
                <a:latin typeface="Times New Roman"/>
                <a:cs typeface="Times New Roman"/>
              </a:rPr>
              <a:t>ac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nd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42240" marR="5080" indent="-12700">
              <a:lnSpc>
                <a:spcPct val="100000"/>
              </a:lnSpc>
              <a:spcBef>
                <a:spcPts val="670"/>
              </a:spcBef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f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0" dirty="0">
                <a:latin typeface="Times New Roman"/>
                <a:cs typeface="Times New Roman"/>
              </a:rPr>
              <a:t>"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10" dirty="0">
                <a:latin typeface="Times New Roman"/>
                <a:cs typeface="Times New Roman"/>
              </a:rPr>
              <a:t>'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140" dirty="0">
                <a:latin typeface="Times New Roman"/>
                <a:cs typeface="Times New Roman"/>
              </a:rPr>
              <a:t>t</a:t>
            </a:r>
            <a:r>
              <a:rPr sz="2800" b="1" spc="-20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"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65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2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-45" dirty="0">
                <a:latin typeface="Times New Roman"/>
                <a:cs typeface="Times New Roman"/>
              </a:rPr>
              <a:t>th</a:t>
            </a:r>
            <a:r>
              <a:rPr sz="2800" b="1" spc="-55" dirty="0">
                <a:latin typeface="Times New Roman"/>
                <a:cs typeface="Times New Roman"/>
              </a:rPr>
              <a:t>ya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th</a:t>
            </a:r>
            <a:r>
              <a:rPr sz="2800" b="1" spc="-5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133985" algn="ctr">
              <a:lnSpc>
                <a:spcPct val="100000"/>
              </a:lnSpc>
            </a:pP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35" dirty="0">
                <a:latin typeface="Times New Roman"/>
                <a:cs typeface="Times New Roman"/>
              </a:rPr>
              <a:t>an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4078" y="1997455"/>
            <a:ext cx="5798820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th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S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65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670"/>
              </a:spcBef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783" y="1607311"/>
            <a:ext cx="6951980" cy="330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6965" marR="237998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wo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5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5" dirty="0">
                <a:latin typeface="Times New Roman"/>
                <a:cs typeface="Times New Roman"/>
              </a:rPr>
              <a:t>e)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30" dirty="0">
                <a:latin typeface="Times New Roman"/>
                <a:cs typeface="Times New Roman"/>
              </a:rPr>
              <a:t>ht</a:t>
            </a:r>
            <a:endParaRPr sz="2800">
              <a:latin typeface="Times New Roman"/>
              <a:cs typeface="Times New Roman"/>
            </a:endParaRPr>
          </a:p>
          <a:p>
            <a:pPr marL="342900" algn="ctr">
              <a:lnSpc>
                <a:spcPct val="100000"/>
              </a:lnSpc>
            </a:pPr>
            <a:r>
              <a:rPr sz="2800" b="1" spc="-25" dirty="0">
                <a:latin typeface="Times New Roman"/>
                <a:cs typeface="Times New Roman"/>
              </a:rPr>
              <a:t>(</a:t>
            </a:r>
            <a:r>
              <a:rPr sz="2800" b="1" spc="-15" dirty="0">
                <a:latin typeface="Times New Roman"/>
                <a:cs typeface="Times New Roman"/>
              </a:rPr>
              <a:t>2</a:t>
            </a:r>
            <a:r>
              <a:rPr sz="2800" b="1" spc="-25" dirty="0">
                <a:latin typeface="Times New Roman"/>
                <a:cs typeface="Times New Roman"/>
              </a:rPr>
              <a:t>X)</a:t>
            </a:r>
            <a:endParaRPr sz="2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820"/>
              </a:spcBef>
            </a:pP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10" dirty="0">
                <a:latin typeface="Times New Roman"/>
                <a:cs typeface="Times New Roman"/>
              </a:rPr>
              <a:t>et</a:t>
            </a:r>
            <a:r>
              <a:rPr sz="2800" b="1" spc="65" dirty="0">
                <a:latin typeface="Times New Roman"/>
                <a:cs typeface="Times New Roman"/>
              </a:rPr>
              <a:t>c</a:t>
            </a:r>
            <a:r>
              <a:rPr sz="2800" b="1" spc="20" dirty="0">
                <a:latin typeface="Times New Roman"/>
                <a:cs typeface="Times New Roman"/>
              </a:rPr>
              <a:t>.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0916" y="1302511"/>
            <a:ext cx="616077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 marR="12827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30" dirty="0">
                <a:latin typeface="Times New Roman"/>
                <a:cs typeface="Times New Roman"/>
              </a:rPr>
              <a:t>ch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20" dirty="0">
                <a:latin typeface="Times New Roman"/>
                <a:cs typeface="Times New Roman"/>
              </a:rPr>
              <a:t>i,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-75" dirty="0">
                <a:latin typeface="Times New Roman"/>
                <a:cs typeface="Times New Roman"/>
              </a:rPr>
              <a:t>Fo</a:t>
            </a:r>
            <a:r>
              <a:rPr sz="2800" b="1" spc="-70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ca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45" dirty="0">
                <a:latin typeface="Times New Roman"/>
                <a:cs typeface="Times New Roman"/>
              </a:rPr>
              <a:t>y</a:t>
            </a:r>
            <a:r>
              <a:rPr sz="2800" b="1" spc="-40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(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1302511"/>
            <a:ext cx="5025390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7535" marR="5080" indent="-585470">
              <a:lnSpc>
                <a:spcPct val="120000"/>
              </a:lnSpc>
            </a:pPr>
            <a:r>
              <a:rPr spc="45" dirty="0"/>
              <a:t>O</a:t>
            </a:r>
            <a:r>
              <a:rPr spc="35" dirty="0"/>
              <a:t>m</a:t>
            </a:r>
            <a:r>
              <a:rPr spc="-45" dirty="0"/>
              <a:t> </a:t>
            </a:r>
            <a:r>
              <a:rPr spc="-145" dirty="0"/>
              <a:t>G</a:t>
            </a:r>
            <a:r>
              <a:rPr spc="-10" dirty="0"/>
              <a:t>am</a:t>
            </a:r>
            <a:r>
              <a:rPr spc="-25" dirty="0"/>
              <a:t> </a:t>
            </a:r>
            <a:r>
              <a:rPr spc="-145" dirty="0"/>
              <a:t>G</a:t>
            </a:r>
            <a:r>
              <a:rPr spc="-30" dirty="0"/>
              <a:t>a</a:t>
            </a:r>
            <a:r>
              <a:rPr spc="-25" dirty="0"/>
              <a:t>n</a:t>
            </a:r>
            <a:r>
              <a:rPr spc="-30" dirty="0"/>
              <a:t>ap</a:t>
            </a:r>
            <a:r>
              <a:rPr spc="-70" dirty="0"/>
              <a:t>a</a:t>
            </a:r>
            <a:r>
              <a:rPr spc="-40" dirty="0"/>
              <a:t>t</a:t>
            </a:r>
            <a:r>
              <a:rPr spc="-70" dirty="0"/>
              <a:t>a</a:t>
            </a:r>
            <a:r>
              <a:rPr spc="-40" dirty="0"/>
              <a:t>t</a:t>
            </a:r>
            <a:r>
              <a:rPr dirty="0"/>
              <a:t>h</a:t>
            </a:r>
            <a:r>
              <a:rPr spc="10" dirty="0"/>
              <a:t>i</a:t>
            </a:r>
            <a:r>
              <a:rPr spc="-100" dirty="0"/>
              <a:t> </a:t>
            </a:r>
            <a:r>
              <a:rPr spc="-70" dirty="0"/>
              <a:t>Vi</a:t>
            </a:r>
            <a:r>
              <a:rPr dirty="0"/>
              <a:t>n</a:t>
            </a:r>
            <a:r>
              <a:rPr spc="-65" dirty="0"/>
              <a:t>aay</a:t>
            </a:r>
            <a:r>
              <a:rPr spc="-60" dirty="0"/>
              <a:t>a</a:t>
            </a:r>
            <a:r>
              <a:rPr spc="-70" dirty="0"/>
              <a:t>k</a:t>
            </a:r>
            <a:r>
              <a:rPr spc="-55" dirty="0"/>
              <a:t>a</a:t>
            </a:r>
            <a:r>
              <a:rPr spc="-30" dirty="0"/>
              <a:t> </a:t>
            </a:r>
            <a:r>
              <a:rPr spc="20" dirty="0"/>
              <a:t>B</a:t>
            </a:r>
            <a:r>
              <a:rPr dirty="0"/>
              <a:t>u</a:t>
            </a:r>
            <a:r>
              <a:rPr spc="-5" dirty="0"/>
              <a:t>d</a:t>
            </a:r>
            <a:r>
              <a:rPr dirty="0"/>
              <a:t>d</a:t>
            </a:r>
            <a:r>
              <a:rPr spc="-30" dirty="0"/>
              <a:t>ha</a:t>
            </a:r>
            <a:r>
              <a:rPr spc="-80" dirty="0"/>
              <a:t> </a:t>
            </a:r>
            <a:r>
              <a:rPr spc="-350" dirty="0"/>
              <a:t>J</a:t>
            </a:r>
            <a:r>
              <a:rPr spc="70" dirty="0"/>
              <a:t>e</a:t>
            </a:r>
            <a:r>
              <a:rPr spc="85" dirty="0"/>
              <a:t>s</a:t>
            </a:r>
            <a:r>
              <a:rPr spc="45" dirty="0"/>
              <a:t>u</a:t>
            </a:r>
            <a:r>
              <a:rPr spc="30" dirty="0"/>
              <a:t>s</a:t>
            </a:r>
            <a:r>
              <a:rPr spc="-45" dirty="0"/>
              <a:t> </a:t>
            </a:r>
            <a:r>
              <a:rPr spc="-175" dirty="0"/>
              <a:t>A</a:t>
            </a:r>
            <a:r>
              <a:rPr spc="-65" dirty="0"/>
              <a:t>ll</a:t>
            </a:r>
            <a:r>
              <a:rPr spc="-55" dirty="0"/>
              <a:t>a</a:t>
            </a:r>
            <a:r>
              <a:rPr spc="-10" dirty="0"/>
              <a:t>h</a:t>
            </a:r>
            <a:r>
              <a:rPr spc="5" dirty="0"/>
              <a:t> </a:t>
            </a:r>
            <a:r>
              <a:rPr spc="-175" dirty="0"/>
              <a:t>A</a:t>
            </a:r>
            <a:r>
              <a:rPr spc="-65" dirty="0"/>
              <a:t>ll</a:t>
            </a:r>
            <a:r>
              <a:rPr spc="-55" dirty="0"/>
              <a:t>a</a:t>
            </a:r>
            <a:r>
              <a:rPr spc="-1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00" y="2412060"/>
            <a:ext cx="7754620" cy="316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30" dirty="0">
                <a:latin typeface="Times New Roman"/>
                <a:cs typeface="Times New Roman"/>
              </a:rPr>
              <a:t>anap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Vi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65" dirty="0">
                <a:latin typeface="Times New Roman"/>
                <a:cs typeface="Times New Roman"/>
              </a:rPr>
              <a:t>aay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000"/>
              </a:lnSpc>
            </a:pP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35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k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20" dirty="0">
                <a:latin typeface="Times New Roman"/>
                <a:cs typeface="Times New Roman"/>
              </a:rPr>
              <a:t>S</a:t>
            </a:r>
            <a:r>
              <a:rPr sz="2800" b="1" spc="-1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35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5" dirty="0">
                <a:latin typeface="Times New Roman"/>
                <a:cs typeface="Times New Roman"/>
              </a:rPr>
              <a:t>tha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30" dirty="0">
                <a:latin typeface="Times New Roman"/>
                <a:cs typeface="Times New Roman"/>
              </a:rPr>
              <a:t>ch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713740">
              <a:lnSpc>
                <a:spcPct val="100000"/>
              </a:lnSpc>
              <a:spcBef>
                <a:spcPts val="670"/>
              </a:spcBef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20" dirty="0">
                <a:latin typeface="Times New Roman"/>
                <a:cs typeface="Times New Roman"/>
              </a:rPr>
              <a:t>i,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20" dirty="0">
                <a:latin typeface="Times New Roman"/>
                <a:cs typeface="Times New Roman"/>
              </a:rPr>
              <a:t>ev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505585">
              <a:lnSpc>
                <a:spcPct val="100000"/>
              </a:lnSpc>
              <a:spcBef>
                <a:spcPts val="2010"/>
              </a:spcBef>
            </a:pPr>
            <a:r>
              <a:rPr sz="3200" i="1" spc="-5" dirty="0">
                <a:latin typeface="Arial"/>
                <a:cs typeface="Arial"/>
              </a:rPr>
              <a:t>(</a:t>
            </a:r>
            <a:r>
              <a:rPr sz="3350" b="1" i="1" spc="95" dirty="0">
                <a:latin typeface="Times New Roman"/>
                <a:cs typeface="Times New Roman"/>
              </a:rPr>
              <a:t>O</a:t>
            </a:r>
            <a:r>
              <a:rPr sz="3350" b="1" i="1" spc="-150" dirty="0">
                <a:latin typeface="Times New Roman"/>
                <a:cs typeface="Times New Roman"/>
              </a:rPr>
              <a:t>m</a:t>
            </a:r>
            <a:r>
              <a:rPr sz="3350" b="1" i="1" spc="225" dirty="0">
                <a:latin typeface="Times New Roman"/>
                <a:cs typeface="Times New Roman"/>
              </a:rPr>
              <a:t> </a:t>
            </a:r>
            <a:r>
              <a:rPr sz="3350" b="1" i="1" spc="-95" dirty="0">
                <a:latin typeface="Times New Roman"/>
                <a:cs typeface="Times New Roman"/>
              </a:rPr>
              <a:t>G</a:t>
            </a:r>
            <a:r>
              <a:rPr sz="3350" b="1" i="1" spc="25" dirty="0">
                <a:latin typeface="Times New Roman"/>
                <a:cs typeface="Times New Roman"/>
              </a:rPr>
              <a:t>a</a:t>
            </a:r>
            <a:r>
              <a:rPr sz="3350" b="1" i="1" spc="-320" dirty="0">
                <a:latin typeface="Times New Roman"/>
                <a:cs typeface="Times New Roman"/>
              </a:rPr>
              <a:t>m</a:t>
            </a:r>
            <a:r>
              <a:rPr sz="3350" b="1" i="1" spc="204" dirty="0">
                <a:latin typeface="Times New Roman"/>
                <a:cs typeface="Times New Roman"/>
              </a:rPr>
              <a:t> </a:t>
            </a:r>
            <a:r>
              <a:rPr sz="3350" b="1" i="1" spc="-95" dirty="0">
                <a:latin typeface="Times New Roman"/>
                <a:cs typeface="Times New Roman"/>
              </a:rPr>
              <a:t>G</a:t>
            </a:r>
            <a:r>
              <a:rPr sz="3350" b="1" i="1" spc="-145" dirty="0">
                <a:latin typeface="Times New Roman"/>
                <a:cs typeface="Times New Roman"/>
              </a:rPr>
              <a:t>a</a:t>
            </a:r>
            <a:r>
              <a:rPr sz="3350" b="1" i="1" spc="-114" dirty="0">
                <a:latin typeface="Times New Roman"/>
                <a:cs typeface="Times New Roman"/>
              </a:rPr>
              <a:t>n</a:t>
            </a:r>
            <a:r>
              <a:rPr sz="3350" b="1" i="1" spc="-145" dirty="0">
                <a:latin typeface="Times New Roman"/>
                <a:cs typeface="Times New Roman"/>
              </a:rPr>
              <a:t>a</a:t>
            </a:r>
            <a:r>
              <a:rPr sz="3350" b="1" i="1" spc="70" dirty="0">
                <a:latin typeface="Times New Roman"/>
                <a:cs typeface="Times New Roman"/>
              </a:rPr>
              <a:t>p</a:t>
            </a:r>
            <a:r>
              <a:rPr sz="3350" b="1" i="1" spc="-145" dirty="0">
                <a:latin typeface="Times New Roman"/>
                <a:cs typeface="Times New Roman"/>
              </a:rPr>
              <a:t>a</a:t>
            </a:r>
            <a:r>
              <a:rPr sz="3350" b="1" i="1" spc="70" dirty="0">
                <a:latin typeface="Times New Roman"/>
                <a:cs typeface="Times New Roman"/>
              </a:rPr>
              <a:t>t</a:t>
            </a:r>
            <a:r>
              <a:rPr sz="3350" b="1" i="1" spc="-145" dirty="0">
                <a:latin typeface="Times New Roman"/>
                <a:cs typeface="Times New Roman"/>
              </a:rPr>
              <a:t>a</a:t>
            </a:r>
            <a:r>
              <a:rPr sz="3350" b="1" i="1" spc="70" dirty="0">
                <a:latin typeface="Times New Roman"/>
                <a:cs typeface="Times New Roman"/>
              </a:rPr>
              <a:t>t</a:t>
            </a:r>
            <a:r>
              <a:rPr sz="3350" b="1" i="1" spc="-114" dirty="0">
                <a:latin typeface="Times New Roman"/>
                <a:cs typeface="Times New Roman"/>
              </a:rPr>
              <a:t>h</a:t>
            </a:r>
            <a:r>
              <a:rPr sz="3350" b="1" i="1" spc="-204" dirty="0">
                <a:latin typeface="Times New Roman"/>
                <a:cs typeface="Times New Roman"/>
              </a:rPr>
              <a:t>i</a:t>
            </a:r>
            <a:r>
              <a:rPr sz="3350" b="1" i="1" spc="155" dirty="0">
                <a:latin typeface="Times New Roman"/>
                <a:cs typeface="Times New Roman"/>
              </a:rPr>
              <a:t> </a:t>
            </a:r>
            <a:r>
              <a:rPr sz="3350" b="1" i="1" spc="-105" dirty="0">
                <a:latin typeface="Times New Roman"/>
                <a:cs typeface="Times New Roman"/>
              </a:rPr>
              <a:t>V</a:t>
            </a:r>
            <a:r>
              <a:rPr sz="3350" b="1" i="1" spc="-50" dirty="0">
                <a:latin typeface="Times New Roman"/>
                <a:cs typeface="Times New Roman"/>
              </a:rPr>
              <a:t>i</a:t>
            </a:r>
            <a:r>
              <a:rPr sz="3350" b="1" i="1" spc="-114" dirty="0">
                <a:latin typeface="Times New Roman"/>
                <a:cs typeface="Times New Roman"/>
              </a:rPr>
              <a:t>n</a:t>
            </a:r>
            <a:r>
              <a:rPr sz="3350" b="1" i="1" spc="-85" dirty="0">
                <a:latin typeface="Times New Roman"/>
                <a:cs typeface="Times New Roman"/>
              </a:rPr>
              <a:t>aa</a:t>
            </a:r>
            <a:r>
              <a:rPr sz="3350" b="1" i="1" spc="-130" dirty="0">
                <a:latin typeface="Times New Roman"/>
                <a:cs typeface="Times New Roman"/>
              </a:rPr>
              <a:t>y</a:t>
            </a:r>
            <a:r>
              <a:rPr sz="3350" b="1" i="1" spc="-45" dirty="0">
                <a:latin typeface="Times New Roman"/>
                <a:cs typeface="Times New Roman"/>
              </a:rPr>
              <a:t>a</a:t>
            </a:r>
            <a:r>
              <a:rPr sz="3350" b="1" i="1" spc="-75" dirty="0">
                <a:latin typeface="Times New Roman"/>
                <a:cs typeface="Times New Roman"/>
              </a:rPr>
              <a:t>k</a:t>
            </a:r>
            <a:r>
              <a:rPr sz="3350" b="1" i="1" spc="-50" dirty="0">
                <a:latin typeface="Times New Roman"/>
                <a:cs typeface="Times New Roman"/>
              </a:rPr>
              <a:t>a)</a:t>
            </a:r>
            <a:endParaRPr sz="3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85" y="196088"/>
            <a:ext cx="6461760" cy="639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900"/>
              </a:lnSpc>
            </a:pPr>
            <a:r>
              <a:rPr sz="2700" b="1" spc="-280" dirty="0">
                <a:latin typeface="Times New Roman"/>
                <a:cs typeface="Times New Roman"/>
              </a:rPr>
              <a:t>W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-45" dirty="0">
                <a:latin typeface="Times New Roman"/>
                <a:cs typeface="Times New Roman"/>
              </a:rPr>
              <a:t>l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20" dirty="0">
                <a:latin typeface="Times New Roman"/>
                <a:cs typeface="Times New Roman"/>
              </a:rPr>
              <a:t>I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60" dirty="0">
                <a:latin typeface="Times New Roman"/>
                <a:cs typeface="Times New Roman"/>
              </a:rPr>
              <a:t>oo</a:t>
            </a:r>
            <a:r>
              <a:rPr sz="2700" b="1" spc="-70" dirty="0">
                <a:latin typeface="Times New Roman"/>
                <a:cs typeface="Times New Roman"/>
              </a:rPr>
              <a:t>k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5" dirty="0">
                <a:latin typeface="Times New Roman"/>
                <a:cs typeface="Times New Roman"/>
              </a:rPr>
              <a:t>d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110" dirty="0">
                <a:latin typeface="Times New Roman"/>
                <a:cs typeface="Times New Roman"/>
              </a:rPr>
              <a:t>v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-50" dirty="0">
                <a:latin typeface="Times New Roman"/>
                <a:cs typeface="Times New Roman"/>
              </a:rPr>
              <a:t> </a:t>
            </a:r>
            <a:r>
              <a:rPr sz="2700" b="1" spc="-345" dirty="0">
                <a:latin typeface="Times New Roman"/>
                <a:cs typeface="Times New Roman"/>
              </a:rPr>
              <a:t>J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-15" dirty="0">
                <a:latin typeface="Times New Roman"/>
                <a:cs typeface="Times New Roman"/>
              </a:rPr>
              <a:t>d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5" dirty="0">
                <a:latin typeface="Times New Roman"/>
                <a:cs typeface="Times New Roman"/>
              </a:rPr>
              <a:t>n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5" dirty="0">
                <a:latin typeface="Times New Roman"/>
                <a:cs typeface="Times New Roman"/>
              </a:rPr>
              <a:t>d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-35" dirty="0">
                <a:latin typeface="Times New Roman"/>
                <a:cs typeface="Times New Roman"/>
              </a:rPr>
              <a:t>w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55" dirty="0">
                <a:latin typeface="Times New Roman"/>
                <a:cs typeface="Times New Roman"/>
              </a:rPr>
              <a:t>t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d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5" dirty="0">
                <a:latin typeface="Times New Roman"/>
                <a:cs typeface="Times New Roman"/>
              </a:rPr>
              <a:t>d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20" dirty="0">
                <a:latin typeface="Times New Roman"/>
                <a:cs typeface="Times New Roman"/>
              </a:rPr>
              <a:t>I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see</a:t>
            </a:r>
            <a:r>
              <a:rPr sz="2700" b="1" spc="40" dirty="0">
                <a:latin typeface="Times New Roman"/>
                <a:cs typeface="Times New Roman"/>
              </a:rPr>
              <a:t> </a:t>
            </a: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  <a:p>
            <a:pPr marL="487680" marR="480695" algn="ctr">
              <a:lnSpc>
                <a:spcPts val="2900"/>
              </a:lnSpc>
              <a:spcBef>
                <a:spcPts val="25"/>
              </a:spcBef>
            </a:pPr>
            <a:r>
              <a:rPr sz="2700" b="1" spc="-280" dirty="0">
                <a:latin typeface="Times New Roman"/>
                <a:cs typeface="Times New Roman"/>
              </a:rPr>
              <a:t>W</a:t>
            </a:r>
            <a:r>
              <a:rPr sz="2700" b="1" spc="10" dirty="0">
                <a:latin typeface="Times New Roman"/>
                <a:cs typeface="Times New Roman"/>
              </a:rPr>
              <a:t>as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55" dirty="0">
                <a:latin typeface="Times New Roman"/>
                <a:cs typeface="Times New Roman"/>
              </a:rPr>
              <a:t>a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b</a:t>
            </a:r>
            <a:r>
              <a:rPr sz="2700" b="1" spc="-35" dirty="0">
                <a:latin typeface="Times New Roman"/>
                <a:cs typeface="Times New Roman"/>
              </a:rPr>
              <a:t>a</a:t>
            </a:r>
            <a:r>
              <a:rPr sz="2700" b="1" spc="-40" dirty="0">
                <a:latin typeface="Times New Roman"/>
                <a:cs typeface="Times New Roman"/>
              </a:rPr>
              <a:t>n</a:t>
            </a:r>
            <a:r>
              <a:rPr sz="2700" b="1" spc="-5" dirty="0">
                <a:latin typeface="Times New Roman"/>
                <a:cs typeface="Times New Roman"/>
              </a:rPr>
              <a:t>d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80" dirty="0">
                <a:latin typeface="Times New Roman"/>
                <a:cs typeface="Times New Roman"/>
              </a:rPr>
              <a:t>f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spc="-105" dirty="0">
                <a:latin typeface="Times New Roman"/>
                <a:cs typeface="Times New Roman"/>
              </a:rPr>
              <a:t>A</a:t>
            </a:r>
            <a:r>
              <a:rPr sz="2700" b="1" spc="-90" dirty="0">
                <a:latin typeface="Times New Roman"/>
                <a:cs typeface="Times New Roman"/>
              </a:rPr>
              <a:t>n</a:t>
            </a:r>
            <a:r>
              <a:rPr sz="2700" b="1" spc="110" dirty="0">
                <a:latin typeface="Times New Roman"/>
                <a:cs typeface="Times New Roman"/>
              </a:rPr>
              <a:t>g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75" dirty="0">
                <a:latin typeface="Times New Roman"/>
                <a:cs typeface="Times New Roman"/>
              </a:rPr>
              <a:t>s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-70" dirty="0">
                <a:latin typeface="Times New Roman"/>
                <a:cs typeface="Times New Roman"/>
              </a:rPr>
              <a:t>af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40" dirty="0">
                <a:latin typeface="Times New Roman"/>
                <a:cs typeface="Times New Roman"/>
              </a:rPr>
              <a:t> </a:t>
            </a: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3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1100455" marR="1089660" indent="-3810" algn="ctr">
              <a:lnSpc>
                <a:spcPct val="91100"/>
              </a:lnSpc>
              <a:spcBef>
                <a:spcPts val="1035"/>
              </a:spcBef>
            </a:pPr>
            <a:r>
              <a:rPr sz="2700" b="1" spc="-114" dirty="0">
                <a:latin typeface="Times New Roman"/>
                <a:cs typeface="Times New Roman"/>
              </a:rPr>
              <a:t>S</a:t>
            </a:r>
            <a:r>
              <a:rPr sz="2700" b="1" spc="-20" dirty="0">
                <a:latin typeface="Times New Roman"/>
                <a:cs typeface="Times New Roman"/>
              </a:rPr>
              <a:t>w</a:t>
            </a:r>
            <a:r>
              <a:rPr sz="2700" b="1" spc="-5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114" dirty="0">
                <a:latin typeface="Times New Roman"/>
                <a:cs typeface="Times New Roman"/>
              </a:rPr>
              <a:t>g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" dirty="0">
                <a:latin typeface="Times New Roman"/>
                <a:cs typeface="Times New Roman"/>
              </a:rPr>
              <a:t>w</a:t>
            </a:r>
            <a:r>
              <a:rPr sz="2700" b="1" dirty="0">
                <a:latin typeface="Times New Roman"/>
                <a:cs typeface="Times New Roman"/>
              </a:rPr>
              <a:t>,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s</a:t>
            </a:r>
            <a:r>
              <a:rPr sz="2700" b="1" spc="10" dirty="0">
                <a:latin typeface="Times New Roman"/>
                <a:cs typeface="Times New Roman"/>
              </a:rPr>
              <a:t>weet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30" dirty="0">
                <a:latin typeface="Times New Roman"/>
                <a:cs typeface="Times New Roman"/>
              </a:rPr>
              <a:t>c</a:t>
            </a:r>
            <a:r>
              <a:rPr sz="2700" b="1" spc="25" dirty="0">
                <a:latin typeface="Times New Roman"/>
                <a:cs typeface="Times New Roman"/>
              </a:rPr>
              <a:t>h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5" dirty="0">
                <a:latin typeface="Times New Roman"/>
                <a:cs typeface="Times New Roman"/>
              </a:rPr>
              <a:t>t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40" dirty="0">
                <a:latin typeface="Times New Roman"/>
                <a:cs typeface="Times New Roman"/>
              </a:rPr>
              <a:t> </a:t>
            </a:r>
            <a:r>
              <a:rPr sz="2700" b="1" spc="-114" dirty="0">
                <a:latin typeface="Times New Roman"/>
                <a:cs typeface="Times New Roman"/>
              </a:rPr>
              <a:t>S</a:t>
            </a:r>
            <a:r>
              <a:rPr sz="2700" b="1" spc="-20" dirty="0">
                <a:latin typeface="Times New Roman"/>
                <a:cs typeface="Times New Roman"/>
              </a:rPr>
              <a:t>w</a:t>
            </a:r>
            <a:r>
              <a:rPr sz="2700" b="1" spc="-5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114" dirty="0">
                <a:latin typeface="Times New Roman"/>
                <a:cs typeface="Times New Roman"/>
              </a:rPr>
              <a:t>g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" dirty="0">
                <a:latin typeface="Times New Roman"/>
                <a:cs typeface="Times New Roman"/>
              </a:rPr>
              <a:t>w</a:t>
            </a:r>
            <a:r>
              <a:rPr sz="2700" b="1" dirty="0">
                <a:latin typeface="Times New Roman"/>
                <a:cs typeface="Times New Roman"/>
              </a:rPr>
              <a:t>,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s</a:t>
            </a:r>
            <a:r>
              <a:rPr sz="2700" b="1" spc="10" dirty="0">
                <a:latin typeface="Times New Roman"/>
                <a:cs typeface="Times New Roman"/>
              </a:rPr>
              <a:t>weet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30" dirty="0">
                <a:latin typeface="Times New Roman"/>
                <a:cs typeface="Times New Roman"/>
              </a:rPr>
              <a:t>c</a:t>
            </a:r>
            <a:r>
              <a:rPr sz="2700" b="1" spc="25" dirty="0">
                <a:latin typeface="Times New Roman"/>
                <a:cs typeface="Times New Roman"/>
              </a:rPr>
              <a:t>h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5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  <a:p>
            <a:pPr marL="2540" algn="ctr">
              <a:lnSpc>
                <a:spcPts val="3204"/>
              </a:lnSpc>
              <a:spcBef>
                <a:spcPts val="550"/>
              </a:spcBef>
            </a:pP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3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942340" marR="935355" algn="ctr">
              <a:lnSpc>
                <a:spcPts val="2980"/>
              </a:lnSpc>
              <a:spcBef>
                <a:spcPts val="280"/>
              </a:spcBef>
            </a:pPr>
            <a:r>
              <a:rPr sz="2700" b="1" spc="-280" dirty="0">
                <a:latin typeface="Times New Roman"/>
                <a:cs typeface="Times New Roman"/>
              </a:rPr>
              <a:t>W</a:t>
            </a:r>
            <a:r>
              <a:rPr sz="2700" b="1" spc="15" dirty="0">
                <a:latin typeface="Times New Roman"/>
                <a:cs typeface="Times New Roman"/>
              </a:rPr>
              <a:t>e</a:t>
            </a:r>
            <a:r>
              <a:rPr sz="2700" b="1" dirty="0">
                <a:latin typeface="Times New Roman"/>
                <a:cs typeface="Times New Roman"/>
              </a:rPr>
              <a:t>l</a:t>
            </a:r>
            <a:r>
              <a:rPr sz="2700" b="1" spc="-45" dirty="0">
                <a:latin typeface="Times New Roman"/>
                <a:cs typeface="Times New Roman"/>
              </a:rPr>
              <a:t>l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80" dirty="0">
                <a:latin typeface="Times New Roman"/>
                <a:cs typeface="Times New Roman"/>
              </a:rPr>
              <a:t>f</a:t>
            </a:r>
            <a:r>
              <a:rPr sz="2700" b="1" spc="-10" dirty="0">
                <a:latin typeface="Times New Roman"/>
                <a:cs typeface="Times New Roman"/>
              </a:rPr>
              <a:t> yo</a:t>
            </a:r>
            <a:r>
              <a:rPr sz="2700" b="1" spc="-5" dirty="0">
                <a:latin typeface="Times New Roman"/>
                <a:cs typeface="Times New Roman"/>
              </a:rPr>
              <a:t>u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110" dirty="0">
                <a:latin typeface="Times New Roman"/>
                <a:cs typeface="Times New Roman"/>
              </a:rPr>
              <a:t>g</a:t>
            </a:r>
            <a:r>
              <a:rPr sz="2700" b="1" spc="10" dirty="0">
                <a:latin typeface="Times New Roman"/>
                <a:cs typeface="Times New Roman"/>
              </a:rPr>
              <a:t>et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-100" dirty="0">
                <a:latin typeface="Times New Roman"/>
                <a:cs typeface="Times New Roman"/>
              </a:rPr>
              <a:t>er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b</a:t>
            </a:r>
            <a:r>
              <a:rPr sz="2700" b="1" spc="-5" dirty="0">
                <a:latin typeface="Times New Roman"/>
                <a:cs typeface="Times New Roman"/>
              </a:rPr>
              <a:t>e</a:t>
            </a:r>
            <a:r>
              <a:rPr sz="2700" b="1" spc="-10" dirty="0">
                <a:latin typeface="Times New Roman"/>
                <a:cs typeface="Times New Roman"/>
              </a:rPr>
              <a:t>f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20" dirty="0">
                <a:latin typeface="Times New Roman"/>
                <a:cs typeface="Times New Roman"/>
              </a:rPr>
              <a:t>I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d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30" dirty="0">
                <a:latin typeface="Times New Roman"/>
                <a:cs typeface="Times New Roman"/>
              </a:rPr>
              <a:t> </a:t>
            </a: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endParaRPr sz="2700">
              <a:latin typeface="Times New Roman"/>
              <a:cs typeface="Times New Roman"/>
            </a:endParaRPr>
          </a:p>
          <a:p>
            <a:pPr marL="402590" marR="393700" algn="ctr">
              <a:lnSpc>
                <a:spcPts val="2900"/>
              </a:lnSpc>
              <a:spcBef>
                <a:spcPts val="10"/>
              </a:spcBef>
            </a:pPr>
            <a:r>
              <a:rPr sz="2700" b="1" spc="65" dirty="0">
                <a:latin typeface="Times New Roman"/>
                <a:cs typeface="Times New Roman"/>
              </a:rPr>
              <a:t>T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-45" dirty="0">
                <a:latin typeface="Times New Roman"/>
                <a:cs typeface="Times New Roman"/>
              </a:rPr>
              <a:t>l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-45" dirty="0">
                <a:latin typeface="Times New Roman"/>
                <a:cs typeface="Times New Roman"/>
              </a:rPr>
              <a:t>l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-80" dirty="0">
                <a:latin typeface="Times New Roman"/>
                <a:cs typeface="Times New Roman"/>
              </a:rPr>
              <a:t>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15" dirty="0">
                <a:latin typeface="Times New Roman"/>
                <a:cs typeface="Times New Roman"/>
              </a:rPr>
              <a:t>nd</a:t>
            </a:r>
            <a:r>
              <a:rPr sz="2700" b="1" spc="75" dirty="0">
                <a:latin typeface="Times New Roman"/>
                <a:cs typeface="Times New Roman"/>
              </a:rPr>
              <a:t>s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I</a:t>
            </a:r>
            <a:r>
              <a:rPr sz="2700" b="1" spc="-235" dirty="0">
                <a:latin typeface="Times New Roman"/>
                <a:cs typeface="Times New Roman"/>
              </a:rPr>
              <a:t>’</a:t>
            </a:r>
            <a:r>
              <a:rPr sz="2700" b="1" spc="35" dirty="0">
                <a:latin typeface="Times New Roman"/>
                <a:cs typeface="Times New Roman"/>
              </a:rPr>
              <a:t>m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80" dirty="0">
                <a:latin typeface="Times New Roman"/>
                <a:cs typeface="Times New Roman"/>
              </a:rPr>
              <a:t>y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" dirty="0">
                <a:latin typeface="Times New Roman"/>
                <a:cs typeface="Times New Roman"/>
              </a:rPr>
              <a:t>u </a:t>
            </a: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3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1100455" marR="1089660" indent="-3810" algn="ctr">
              <a:lnSpc>
                <a:spcPct val="90900"/>
              </a:lnSpc>
              <a:spcBef>
                <a:spcPts val="1045"/>
              </a:spcBef>
            </a:pPr>
            <a:r>
              <a:rPr sz="2700" b="1" spc="-114" dirty="0">
                <a:latin typeface="Times New Roman"/>
                <a:cs typeface="Times New Roman"/>
              </a:rPr>
              <a:t>S</a:t>
            </a:r>
            <a:r>
              <a:rPr sz="2700" b="1" spc="-20" dirty="0">
                <a:latin typeface="Times New Roman"/>
                <a:cs typeface="Times New Roman"/>
              </a:rPr>
              <a:t>w</a:t>
            </a:r>
            <a:r>
              <a:rPr sz="2700" b="1" spc="-5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114" dirty="0">
                <a:latin typeface="Times New Roman"/>
                <a:cs typeface="Times New Roman"/>
              </a:rPr>
              <a:t>g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" dirty="0">
                <a:latin typeface="Times New Roman"/>
                <a:cs typeface="Times New Roman"/>
              </a:rPr>
              <a:t>w</a:t>
            </a:r>
            <a:r>
              <a:rPr sz="2700" b="1" dirty="0">
                <a:latin typeface="Times New Roman"/>
                <a:cs typeface="Times New Roman"/>
              </a:rPr>
              <a:t>,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s</a:t>
            </a:r>
            <a:r>
              <a:rPr sz="2700" b="1" spc="10" dirty="0">
                <a:latin typeface="Times New Roman"/>
                <a:cs typeface="Times New Roman"/>
              </a:rPr>
              <a:t>weet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30" dirty="0">
                <a:latin typeface="Times New Roman"/>
                <a:cs typeface="Times New Roman"/>
              </a:rPr>
              <a:t>c</a:t>
            </a:r>
            <a:r>
              <a:rPr sz="2700" b="1" spc="25" dirty="0">
                <a:latin typeface="Times New Roman"/>
                <a:cs typeface="Times New Roman"/>
              </a:rPr>
              <a:t>h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5" dirty="0">
                <a:latin typeface="Times New Roman"/>
                <a:cs typeface="Times New Roman"/>
              </a:rPr>
              <a:t>t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40" dirty="0">
                <a:latin typeface="Times New Roman"/>
                <a:cs typeface="Times New Roman"/>
              </a:rPr>
              <a:t> </a:t>
            </a:r>
            <a:r>
              <a:rPr sz="2700" b="1" spc="-114" dirty="0">
                <a:latin typeface="Times New Roman"/>
                <a:cs typeface="Times New Roman"/>
              </a:rPr>
              <a:t>S</a:t>
            </a:r>
            <a:r>
              <a:rPr sz="2700" b="1" spc="-20" dirty="0">
                <a:latin typeface="Times New Roman"/>
                <a:cs typeface="Times New Roman"/>
              </a:rPr>
              <a:t>w</a:t>
            </a:r>
            <a:r>
              <a:rPr sz="2700" b="1" spc="-5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114" dirty="0">
                <a:latin typeface="Times New Roman"/>
                <a:cs typeface="Times New Roman"/>
              </a:rPr>
              <a:t>g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55" dirty="0">
                <a:latin typeface="Times New Roman"/>
                <a:cs typeface="Times New Roman"/>
              </a:rPr>
              <a:t>l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" dirty="0">
                <a:latin typeface="Times New Roman"/>
                <a:cs typeface="Times New Roman"/>
              </a:rPr>
              <a:t>w</a:t>
            </a:r>
            <a:r>
              <a:rPr sz="2700" b="1" dirty="0">
                <a:latin typeface="Times New Roman"/>
                <a:cs typeface="Times New Roman"/>
              </a:rPr>
              <a:t>,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s</a:t>
            </a:r>
            <a:r>
              <a:rPr sz="2700" b="1" spc="10" dirty="0">
                <a:latin typeface="Times New Roman"/>
                <a:cs typeface="Times New Roman"/>
              </a:rPr>
              <a:t>weet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30" dirty="0">
                <a:latin typeface="Times New Roman"/>
                <a:cs typeface="Times New Roman"/>
              </a:rPr>
              <a:t>c</a:t>
            </a:r>
            <a:r>
              <a:rPr sz="2700" b="1" spc="25" dirty="0">
                <a:latin typeface="Times New Roman"/>
                <a:cs typeface="Times New Roman"/>
              </a:rPr>
              <a:t>h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70" dirty="0">
                <a:latin typeface="Times New Roman"/>
                <a:cs typeface="Times New Roman"/>
              </a:rPr>
              <a:t>r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spc="-55" dirty="0">
                <a:latin typeface="Times New Roman"/>
                <a:cs typeface="Times New Roman"/>
              </a:rPr>
              <a:t>t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-105" dirty="0">
                <a:latin typeface="Times New Roman"/>
                <a:cs typeface="Times New Roman"/>
              </a:rPr>
              <a:t>C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10" dirty="0">
                <a:latin typeface="Times New Roman"/>
                <a:cs typeface="Times New Roman"/>
              </a:rPr>
              <a:t>i</a:t>
            </a:r>
            <a:r>
              <a:rPr sz="2700" b="1" spc="-15" dirty="0">
                <a:latin typeface="Times New Roman"/>
                <a:cs typeface="Times New Roman"/>
              </a:rPr>
              <a:t>n</a:t>
            </a:r>
            <a:r>
              <a:rPr sz="2700" b="1" spc="-225" dirty="0">
                <a:latin typeface="Times New Roman"/>
                <a:cs typeface="Times New Roman"/>
              </a:rPr>
              <a:t>’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85" dirty="0">
                <a:latin typeface="Times New Roman"/>
                <a:cs typeface="Times New Roman"/>
              </a:rPr>
              <a:t>f</a:t>
            </a:r>
            <a:r>
              <a:rPr sz="2700" b="1" spc="-105" dirty="0">
                <a:latin typeface="Times New Roman"/>
                <a:cs typeface="Times New Roman"/>
              </a:rPr>
              <a:t>or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spc="-65" dirty="0">
                <a:latin typeface="Times New Roman"/>
                <a:cs typeface="Times New Roman"/>
              </a:rPr>
              <a:t>t</a:t>
            </a:r>
            <a:r>
              <a:rPr sz="2700" b="1" spc="60" dirty="0">
                <a:latin typeface="Times New Roman"/>
                <a:cs typeface="Times New Roman"/>
              </a:rPr>
              <a:t>o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70" dirty="0">
                <a:latin typeface="Times New Roman"/>
                <a:cs typeface="Times New Roman"/>
              </a:rPr>
              <a:t>c</a:t>
            </a:r>
            <a:r>
              <a:rPr sz="2700" b="1" spc="-60" dirty="0">
                <a:latin typeface="Times New Roman"/>
                <a:cs typeface="Times New Roman"/>
              </a:rPr>
              <a:t>a</a:t>
            </a:r>
            <a:r>
              <a:rPr sz="2700" b="1" spc="-204" dirty="0">
                <a:latin typeface="Times New Roman"/>
                <a:cs typeface="Times New Roman"/>
              </a:rPr>
              <a:t>rry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25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h</a:t>
            </a:r>
            <a:r>
              <a:rPr sz="2700" b="1" spc="35" dirty="0">
                <a:latin typeface="Times New Roman"/>
                <a:cs typeface="Times New Roman"/>
              </a:rPr>
              <a:t>o</a:t>
            </a:r>
            <a:r>
              <a:rPr sz="2700" b="1" spc="50" dirty="0">
                <a:latin typeface="Times New Roman"/>
                <a:cs typeface="Times New Roman"/>
              </a:rPr>
              <a:t>m</a:t>
            </a:r>
            <a:r>
              <a:rPr sz="2700" b="1" spc="70" dirty="0">
                <a:latin typeface="Times New Roman"/>
                <a:cs typeface="Times New Roman"/>
              </a:rPr>
              <a:t>e</a:t>
            </a:r>
            <a:r>
              <a:rPr sz="2700" b="1" spc="3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439" y="1375664"/>
            <a:ext cx="7259320" cy="386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algn="ctr">
              <a:lnSpc>
                <a:spcPct val="10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645"/>
              </a:spcBef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nti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220" dirty="0">
                <a:latin typeface="Times New Roman"/>
                <a:cs typeface="Times New Roman"/>
              </a:rPr>
              <a:t>j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15" dirty="0">
                <a:latin typeface="Times New Roman"/>
                <a:cs typeface="Times New Roman"/>
              </a:rPr>
              <a:t>u.</a:t>
            </a:r>
            <a:endParaRPr sz="2800">
              <a:latin typeface="Times New Roman"/>
              <a:cs typeface="Times New Roman"/>
            </a:endParaRPr>
          </a:p>
          <a:p>
            <a:pPr marL="1295400" marR="5080" indent="-1283335">
              <a:lnSpc>
                <a:spcPct val="100000"/>
              </a:lnSpc>
              <a:spcBef>
                <a:spcPts val="670"/>
              </a:spcBef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if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45" dirty="0">
                <a:latin typeface="Times New Roman"/>
                <a:cs typeface="Times New Roman"/>
              </a:rPr>
              <a:t>p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30935" marR="1120140" algn="ctr">
              <a:lnSpc>
                <a:spcPct val="120000"/>
              </a:lnSpc>
            </a:pP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3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n</a:t>
            </a:r>
            <a:r>
              <a:rPr sz="2800" b="1" spc="-30" dirty="0">
                <a:latin typeface="Times New Roman"/>
                <a:cs typeface="Times New Roman"/>
              </a:rPr>
              <a:t>ap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Vi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65" dirty="0">
                <a:latin typeface="Times New Roman"/>
                <a:cs typeface="Times New Roman"/>
              </a:rPr>
              <a:t>aay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350" dirty="0">
                <a:latin typeface="Times New Roman"/>
                <a:cs typeface="Times New Roman"/>
              </a:rPr>
              <a:t>J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4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70"/>
              </a:spcBef>
            </a:pP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350" dirty="0">
                <a:latin typeface="Times New Roman"/>
                <a:cs typeface="Times New Roman"/>
              </a:rPr>
              <a:t>N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na</a:t>
            </a:r>
            <a:r>
              <a:rPr sz="2800" b="1" spc="-65" dirty="0">
                <a:latin typeface="Times New Roman"/>
                <a:cs typeface="Times New Roman"/>
              </a:rPr>
              <a:t>k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 </a:t>
            </a: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20" dirty="0">
                <a:latin typeface="Times New Roman"/>
                <a:cs typeface="Times New Roman"/>
              </a:rPr>
              <a:t>S</a:t>
            </a:r>
            <a:r>
              <a:rPr sz="2800" b="1" spc="-1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346075" algn="ctr">
              <a:lnSpc>
                <a:spcPct val="100000"/>
              </a:lnSpc>
            </a:pPr>
            <a:r>
              <a:rPr sz="2800" b="1" spc="350" dirty="0">
                <a:latin typeface="Times New Roman"/>
                <a:cs typeface="Times New Roman"/>
              </a:rPr>
              <a:t>N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785" y="921511"/>
            <a:ext cx="6841490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 marR="504825" algn="ctr">
              <a:lnSpc>
                <a:spcPct val="120000"/>
              </a:lnSpc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oo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wi</a:t>
            </a:r>
            <a:r>
              <a:rPr sz="2800" b="1" spc="-10" dirty="0">
                <a:latin typeface="Times New Roman"/>
                <a:cs typeface="Times New Roman"/>
              </a:rPr>
              <a:t>th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  <a:p>
            <a:pPr marL="1170940" marR="1163320" algn="ctr">
              <a:lnSpc>
                <a:spcPct val="120000"/>
              </a:lnSpc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30" dirty="0">
                <a:latin typeface="Times New Roman"/>
                <a:cs typeface="Times New Roman"/>
              </a:rPr>
              <a:t>cea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,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15" dirty="0">
                <a:latin typeface="Times New Roman"/>
                <a:cs typeface="Times New Roman"/>
              </a:rPr>
              <a:t>ow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endParaRPr sz="2800">
              <a:latin typeface="Times New Roman"/>
              <a:cs typeface="Times New Roman"/>
            </a:endParaRPr>
          </a:p>
          <a:p>
            <a:pPr marL="734695" marR="732790" algn="ctr">
              <a:lnSpc>
                <a:spcPct val="120000"/>
              </a:lnSpc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b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is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wa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5" dirty="0">
                <a:latin typeface="Times New Roman"/>
                <a:cs typeface="Times New Roman"/>
              </a:rPr>
              <a:t>rr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9900"/>
              </a:lnSpc>
            </a:pP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45" dirty="0">
                <a:latin typeface="Times New Roman"/>
                <a:cs typeface="Times New Roman"/>
              </a:rPr>
              <a:t>k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105" dirty="0">
                <a:latin typeface="Times New Roman"/>
                <a:cs typeface="Times New Roman"/>
              </a:rPr>
              <a:t>i</a:t>
            </a:r>
            <a:r>
              <a:rPr sz="2800" b="1" spc="-170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85" dirty="0">
                <a:latin typeface="Times New Roman"/>
                <a:cs typeface="Times New Roman"/>
              </a:rPr>
              <a:t>f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35" dirty="0">
                <a:latin typeface="Times New Roman"/>
                <a:cs typeface="Times New Roman"/>
              </a:rPr>
              <a:t>ir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110" dirty="0">
                <a:latin typeface="Times New Roman"/>
                <a:cs typeface="Times New Roman"/>
              </a:rPr>
              <a:t>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35" dirty="0">
                <a:latin typeface="Times New Roman"/>
                <a:cs typeface="Times New Roman"/>
              </a:rPr>
              <a:t>u</a:t>
            </a:r>
            <a:r>
              <a:rPr sz="2800" b="1" spc="-204" dirty="0"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493" y="2009762"/>
            <a:ext cx="5798820" cy="250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7094">
              <a:lnSpc>
                <a:spcPct val="100000"/>
              </a:lnSpc>
            </a:pPr>
            <a:r>
              <a:rPr sz="2800" b="1" spc="-65" dirty="0">
                <a:latin typeface="Times New Roman"/>
                <a:cs typeface="Times New Roman"/>
              </a:rPr>
              <a:t>S</a:t>
            </a:r>
            <a:r>
              <a:rPr sz="2800" b="1" spc="-90" dirty="0">
                <a:latin typeface="Times New Roman"/>
                <a:cs typeface="Times New Roman"/>
              </a:rPr>
              <a:t>w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S</a:t>
            </a:r>
            <a:r>
              <a:rPr sz="2800" b="1" spc="-90" dirty="0">
                <a:latin typeface="Times New Roman"/>
                <a:cs typeface="Times New Roman"/>
              </a:rPr>
              <a:t>w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 algn="ctr">
              <a:lnSpc>
                <a:spcPct val="120000"/>
              </a:lnSpc>
            </a:pP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30" dirty="0">
                <a:latin typeface="Times New Roman"/>
                <a:cs typeface="Times New Roman"/>
              </a:rPr>
              <a:t>h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th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S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65" dirty="0">
                <a:latin typeface="Times New Roman"/>
                <a:cs typeface="Times New Roman"/>
              </a:rPr>
              <a:t>n</a:t>
            </a:r>
            <a:r>
              <a:rPr sz="2800" b="1" spc="50" dirty="0">
                <a:latin typeface="Times New Roman"/>
                <a:cs typeface="Times New Roman"/>
              </a:rPr>
              <a:t>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th</a:t>
            </a:r>
            <a:r>
              <a:rPr sz="2800" b="1" spc="-125" dirty="0">
                <a:latin typeface="Times New Roman"/>
                <a:cs typeface="Times New Roman"/>
              </a:rPr>
              <a:t>r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u</a:t>
            </a:r>
            <a:r>
              <a:rPr sz="2800" b="1" spc="3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60" dirty="0">
                <a:latin typeface="Times New Roman"/>
                <a:cs typeface="Times New Roman"/>
              </a:rPr>
              <a:t>ong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ll</a:t>
            </a:r>
            <a:r>
              <a:rPr sz="2800" b="1" spc="-20" dirty="0">
                <a:latin typeface="Times New Roman"/>
                <a:cs typeface="Times New Roman"/>
              </a:rPr>
              <a:t>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119" y="3921759"/>
            <a:ext cx="54610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985" marR="5080" indent="-883919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Say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Sa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’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Na</a:t>
            </a:r>
            <a:r>
              <a:rPr sz="3200" spc="-5" dirty="0">
                <a:latin typeface="Arial"/>
                <a:cs typeface="Arial"/>
              </a:rPr>
              <a:t>me and 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ee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Sa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’</a:t>
            </a:r>
            <a:r>
              <a:rPr sz="3200" spc="-5" dirty="0">
                <a:latin typeface="Arial"/>
                <a:cs typeface="Arial"/>
              </a:rPr>
              <a:t>s fo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Ho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d </a:t>
            </a:r>
            <a:r>
              <a:rPr sz="3200" spc="-25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139" y="1997455"/>
            <a:ext cx="6589395" cy="284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</a:pP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45" dirty="0">
                <a:latin typeface="Times New Roman"/>
                <a:cs typeface="Times New Roman"/>
              </a:rPr>
              <a:t>eep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35" dirty="0">
                <a:latin typeface="Times New Roman"/>
                <a:cs typeface="Times New Roman"/>
              </a:rPr>
              <a:t>ee</a:t>
            </a:r>
            <a:r>
              <a:rPr sz="2800" b="1" spc="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120" dirty="0">
                <a:latin typeface="Times New Roman"/>
                <a:cs typeface="Times New Roman"/>
              </a:rPr>
              <a:t>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a</a:t>
            </a:r>
            <a:r>
              <a:rPr sz="2800" b="1" spc="20" dirty="0">
                <a:latin typeface="Times New Roman"/>
                <a:cs typeface="Times New Roman"/>
              </a:rPr>
              <a:t>g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56870" marR="104775" indent="-344805">
              <a:lnSpc>
                <a:spcPct val="100000"/>
              </a:lnSpc>
              <a:spcBef>
                <a:spcPts val="670"/>
              </a:spcBef>
            </a:pP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it</a:t>
            </a:r>
            <a:r>
              <a:rPr sz="2800" b="1" spc="-245" dirty="0">
                <a:latin typeface="Times New Roman"/>
                <a:cs typeface="Times New Roman"/>
              </a:rPr>
              <a:t>’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15" dirty="0">
                <a:latin typeface="Times New Roman"/>
                <a:cs typeface="Times New Roman"/>
              </a:rPr>
              <a:t>wee</a:t>
            </a:r>
            <a:r>
              <a:rPr sz="2800" b="1" spc="20" dirty="0">
                <a:latin typeface="Times New Roman"/>
                <a:cs typeface="Times New Roman"/>
              </a:rPr>
              <a:t>t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15" dirty="0">
                <a:latin typeface="Times New Roman"/>
                <a:cs typeface="Times New Roman"/>
              </a:rPr>
              <a:t>wee</a:t>
            </a:r>
            <a:r>
              <a:rPr sz="2800" b="1" spc="20" dirty="0">
                <a:latin typeface="Times New Roman"/>
                <a:cs typeface="Times New Roman"/>
              </a:rPr>
              <a:t>t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ys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2700" marR="996950">
              <a:lnSpc>
                <a:spcPct val="120000"/>
              </a:lnSpc>
            </a:pP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15" dirty="0">
                <a:latin typeface="Times New Roman"/>
                <a:cs typeface="Times New Roman"/>
              </a:rPr>
              <a:t>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25" dirty="0">
                <a:latin typeface="Times New Roman"/>
                <a:cs typeface="Times New Roman"/>
              </a:rPr>
              <a:t>t</a:t>
            </a:r>
            <a:r>
              <a:rPr sz="2800" b="1" spc="-60" dirty="0">
                <a:latin typeface="Times New Roman"/>
                <a:cs typeface="Times New Roman"/>
              </a:rPr>
              <a:t>w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39" y="2016759"/>
            <a:ext cx="6318250" cy="254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When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 need the 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un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ne,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hen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 need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 b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e,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 go ba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 the 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me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y</a:t>
            </a:r>
            <a:r>
              <a:rPr sz="3200" spc="-5" dirty="0">
                <a:latin typeface="Arial"/>
                <a:cs typeface="Arial"/>
              </a:rPr>
              <a:t>ou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ll</a:t>
            </a:r>
            <a:r>
              <a:rPr sz="3200" spc="-5" dirty="0">
                <a:latin typeface="Arial"/>
                <a:cs typeface="Arial"/>
              </a:rPr>
              <a:t>ed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me.</a:t>
            </a:r>
            <a:endParaRPr sz="3200">
              <a:latin typeface="Arial"/>
              <a:cs typeface="Arial"/>
            </a:endParaRPr>
          </a:p>
          <a:p>
            <a:pPr marL="356870" marR="210820" indent="-34480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When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 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Y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,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0" dirty="0">
                <a:latin typeface="Arial"/>
                <a:cs typeface="Arial"/>
              </a:rPr>
              <a:t>’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day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’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l ne</a:t>
            </a:r>
            <a:r>
              <a:rPr sz="3200" spc="0" dirty="0">
                <a:latin typeface="Arial"/>
                <a:cs typeface="Arial"/>
              </a:rPr>
              <a:t>v</a:t>
            </a:r>
            <a:r>
              <a:rPr sz="3200" spc="-5" dirty="0">
                <a:latin typeface="Arial"/>
                <a:cs typeface="Arial"/>
              </a:rPr>
              <a:t>er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get!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1464" y="1948688"/>
            <a:ext cx="5817235" cy="314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70" dirty="0">
                <a:latin typeface="Times New Roman"/>
                <a:cs typeface="Times New Roman"/>
              </a:rPr>
              <a:t>ya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we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220" dirty="0">
                <a:latin typeface="Times New Roman"/>
                <a:cs typeface="Times New Roman"/>
              </a:rPr>
              <a:t>j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yo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c</a:t>
            </a:r>
            <a:r>
              <a:rPr sz="2800" b="1" spc="40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2800" b="1" spc="-110" dirty="0">
                <a:latin typeface="Times New Roman"/>
                <a:cs typeface="Times New Roman"/>
              </a:rPr>
              <a:t>We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35" dirty="0">
                <a:latin typeface="Times New Roman"/>
                <a:cs typeface="Times New Roman"/>
              </a:rPr>
              <a:t>i</a:t>
            </a:r>
            <a:r>
              <a:rPr sz="2800" b="1" spc="55" dirty="0">
                <a:latin typeface="Times New Roman"/>
                <a:cs typeface="Times New Roman"/>
              </a:rPr>
              <a:t>s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</a:t>
            </a:r>
            <a:r>
              <a:rPr sz="2800" b="1" spc="-10" dirty="0">
                <a:latin typeface="Times New Roman"/>
                <a:cs typeface="Times New Roman"/>
              </a:rPr>
              <a:t>e</a:t>
            </a:r>
            <a:r>
              <a:rPr sz="2800" b="1" spc="-1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 u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350520" algn="ctr">
              <a:lnSpc>
                <a:spcPct val="100000"/>
              </a:lnSpc>
              <a:spcBef>
                <a:spcPts val="335"/>
              </a:spcBef>
            </a:pP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endParaRPr sz="2800">
              <a:latin typeface="Times New Roman"/>
              <a:cs typeface="Times New Roman"/>
            </a:endParaRPr>
          </a:p>
          <a:p>
            <a:pPr marL="323215" marR="309880" algn="ctr">
              <a:lnSpc>
                <a:spcPct val="130000"/>
              </a:lnSpc>
            </a:pP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-45" dirty="0">
                <a:latin typeface="Times New Roman"/>
                <a:cs typeface="Times New Roman"/>
              </a:rPr>
              <a:t>th</a:t>
            </a:r>
            <a:r>
              <a:rPr sz="2800" b="1" spc="-55" dirty="0">
                <a:latin typeface="Times New Roman"/>
                <a:cs typeface="Times New Roman"/>
              </a:rPr>
              <a:t>ya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-45" dirty="0">
                <a:latin typeface="Times New Roman"/>
                <a:cs typeface="Times New Roman"/>
              </a:rPr>
              <a:t>th</a:t>
            </a:r>
            <a:r>
              <a:rPr sz="2800" b="1" spc="-55" dirty="0">
                <a:latin typeface="Times New Roman"/>
                <a:cs typeface="Times New Roman"/>
              </a:rPr>
              <a:t>ya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endParaRPr sz="28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1010"/>
              </a:spcBef>
            </a:pPr>
            <a:r>
              <a:rPr sz="2800" b="1" spc="40" dirty="0">
                <a:latin typeface="Times New Roman"/>
                <a:cs typeface="Times New Roman"/>
              </a:rPr>
              <a:t>Om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2664" y="1744472"/>
            <a:ext cx="3997960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</a:pP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35" dirty="0">
                <a:latin typeface="Times New Roman"/>
                <a:cs typeface="Times New Roman"/>
              </a:rPr>
              <a:t>r</a:t>
            </a:r>
            <a:r>
              <a:rPr sz="2800" b="1" spc="-16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00" dirty="0">
                <a:latin typeface="Times New Roman"/>
                <a:cs typeface="Times New Roman"/>
              </a:rPr>
              <a:t>H</a:t>
            </a:r>
            <a:r>
              <a:rPr sz="2800" b="1" spc="114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30" dirty="0">
                <a:latin typeface="Times New Roman"/>
                <a:cs typeface="Times New Roman"/>
              </a:rPr>
              <a:t>r,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35" dirty="0">
                <a:latin typeface="Times New Roman"/>
                <a:cs typeface="Times New Roman"/>
              </a:rPr>
              <a:t>r</a:t>
            </a:r>
            <a:r>
              <a:rPr sz="2800" b="1" spc="-160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00" dirty="0">
                <a:latin typeface="Times New Roman"/>
                <a:cs typeface="Times New Roman"/>
              </a:rPr>
              <a:t>H</a:t>
            </a:r>
            <a:r>
              <a:rPr sz="2800" b="1" spc="114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M</a:t>
            </a:r>
            <a:r>
              <a:rPr sz="2800" b="1" spc="-5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130" dirty="0">
                <a:latin typeface="Times New Roman"/>
                <a:cs typeface="Times New Roman"/>
              </a:rPr>
              <a:t>r,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190" dirty="0">
                <a:latin typeface="Times New Roman"/>
                <a:cs typeface="Times New Roman"/>
              </a:rPr>
              <a:t>W</a:t>
            </a:r>
            <a:r>
              <a:rPr sz="2800" b="1" spc="-9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C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65" dirty="0">
                <a:latin typeface="Times New Roman"/>
                <a:cs typeface="Times New Roman"/>
              </a:rPr>
              <a:t>ll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80" dirty="0">
                <a:latin typeface="Times New Roman"/>
                <a:cs typeface="Times New Roman"/>
              </a:rPr>
              <a:t>wer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50" dirty="0">
                <a:latin typeface="Times New Roman"/>
                <a:cs typeface="Times New Roman"/>
              </a:rPr>
              <a:t>e,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yer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ea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P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0" dirty="0">
                <a:latin typeface="Times New Roman"/>
                <a:cs typeface="Times New Roman"/>
              </a:rPr>
              <a:t>yer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C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35" dirty="0">
                <a:latin typeface="Times New Roman"/>
                <a:cs typeface="Times New Roman"/>
              </a:rPr>
              <a:t>i</a:t>
            </a:r>
            <a:r>
              <a:rPr sz="2800" b="1" spc="5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30" dirty="0">
                <a:latin typeface="Times New Roman"/>
                <a:cs typeface="Times New Roman"/>
              </a:rPr>
              <a:t>en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50" dirty="0">
                <a:latin typeface="Times New Roman"/>
                <a:cs typeface="Times New Roman"/>
              </a:rPr>
              <a:t>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6670" y="692911"/>
            <a:ext cx="5086350" cy="515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</a:pP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ti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ti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hy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70" dirty="0">
                <a:latin typeface="Times New Roman"/>
                <a:cs typeface="Times New Roman"/>
              </a:rPr>
              <a:t>ee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d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ti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b</a:t>
            </a:r>
            <a:r>
              <a:rPr sz="2800" b="1" spc="25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ti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0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228600" marR="223520" indent="227965">
              <a:lnSpc>
                <a:spcPct val="12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45" dirty="0">
                <a:latin typeface="Times New Roman"/>
                <a:cs typeface="Times New Roman"/>
              </a:rPr>
              <a:t>een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35" dirty="0">
                <a:latin typeface="Times New Roman"/>
                <a:cs typeface="Times New Roman"/>
              </a:rPr>
              <a:t>nt</a:t>
            </a:r>
            <a:r>
              <a:rPr sz="2800" b="1" spc="-45" dirty="0">
                <a:latin typeface="Times New Roman"/>
                <a:cs typeface="Times New Roman"/>
              </a:rPr>
              <a:t>a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40" dirty="0">
                <a:latin typeface="Times New Roman"/>
                <a:cs typeface="Times New Roman"/>
              </a:rPr>
              <a:t>i</a:t>
            </a:r>
            <a:r>
              <a:rPr sz="2800" b="1" spc="-60" dirty="0">
                <a:latin typeface="Times New Roman"/>
                <a:cs typeface="Times New Roman"/>
              </a:rPr>
              <a:t>v</a:t>
            </a:r>
            <a:r>
              <a:rPr sz="2800" b="1" spc="-105" dirty="0">
                <a:latin typeface="Times New Roman"/>
                <a:cs typeface="Times New Roman"/>
              </a:rPr>
              <a:t>er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80" dirty="0">
                <a:latin typeface="Times New Roman"/>
                <a:cs typeface="Times New Roman"/>
              </a:rPr>
              <a:t>e</a:t>
            </a:r>
            <a:r>
              <a:rPr sz="2800" b="1" spc="75" dirty="0">
                <a:latin typeface="Times New Roman"/>
                <a:cs typeface="Times New Roman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176655" indent="-725805">
              <a:lnSpc>
                <a:spcPct val="100000"/>
              </a:lnSpc>
              <a:spcBef>
                <a:spcPts val="670"/>
              </a:spcBef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70" dirty="0">
                <a:latin typeface="Times New Roman"/>
                <a:cs typeface="Times New Roman"/>
              </a:rPr>
              <a:t>ce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35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110" dirty="0">
                <a:latin typeface="Times New Roman"/>
                <a:cs typeface="Times New Roman"/>
              </a:rPr>
              <a:t>g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ve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1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ti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117" y="394207"/>
            <a:ext cx="5567680" cy="575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208279" algn="ctr">
              <a:lnSpc>
                <a:spcPct val="110000"/>
              </a:lnSpc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rv</a:t>
            </a:r>
            <a:r>
              <a:rPr sz="2800" b="1" spc="15" dirty="0">
                <a:latin typeface="Times New Roman"/>
                <a:cs typeface="Times New Roman"/>
              </a:rPr>
              <a:t>ice</a:t>
            </a:r>
            <a:r>
              <a:rPr sz="2800" b="1" spc="5" dirty="0">
                <a:latin typeface="Times New Roman"/>
                <a:cs typeface="Times New Roman"/>
              </a:rPr>
              <a:t>f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05" dirty="0">
                <a:latin typeface="Times New Roman"/>
                <a:cs typeface="Times New Roman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rv</a:t>
            </a:r>
            <a:r>
              <a:rPr sz="2800" b="1" spc="50" dirty="0">
                <a:latin typeface="Times New Roman"/>
                <a:cs typeface="Times New Roman"/>
              </a:rPr>
              <a:t>ice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-70" dirty="0">
                <a:latin typeface="Times New Roman"/>
                <a:cs typeface="Times New Roman"/>
              </a:rPr>
              <a:t>k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a,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v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0000"/>
              </a:lnSpc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14" dirty="0">
                <a:latin typeface="Times New Roman"/>
                <a:cs typeface="Times New Roman"/>
              </a:rPr>
              <a:t>o</a:t>
            </a:r>
            <a:r>
              <a:rPr sz="2800" b="1" spc="-110" dirty="0">
                <a:latin typeface="Times New Roman"/>
                <a:cs typeface="Times New Roman"/>
              </a:rPr>
              <a:t>r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5" dirty="0">
                <a:latin typeface="Times New Roman"/>
                <a:cs typeface="Times New Roman"/>
              </a:rPr>
              <a:t>ow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ou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40" dirty="0">
                <a:latin typeface="Times New Roman"/>
                <a:cs typeface="Times New Roman"/>
              </a:rPr>
              <a:t>m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70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T</a:t>
            </a:r>
            <a:r>
              <a:rPr sz="2800" b="1" spc="5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70" dirty="0">
                <a:latin typeface="Times New Roman"/>
                <a:cs typeface="Times New Roman"/>
              </a:rPr>
              <a:t>g</a:t>
            </a:r>
            <a:r>
              <a:rPr sz="2800" b="1" spc="45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T</a:t>
            </a:r>
            <a:r>
              <a:rPr sz="2800" b="1" spc="35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920"/>
              </a:spcBef>
            </a:pP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uti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55575" marR="145415" indent="-635" algn="ctr">
              <a:lnSpc>
                <a:spcPct val="110000"/>
              </a:lnSpc>
              <a:spcBef>
                <a:spcPts val="1320"/>
              </a:spcBef>
            </a:pP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10" dirty="0">
                <a:latin typeface="Times New Roman"/>
                <a:cs typeface="Times New Roman"/>
              </a:rPr>
              <a:t>du</a:t>
            </a:r>
            <a:r>
              <a:rPr sz="2800" b="1" dirty="0">
                <a:latin typeface="Times New Roman"/>
                <a:cs typeface="Times New Roman"/>
              </a:rPr>
              <a:t>,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290" dirty="0">
                <a:latin typeface="Times New Roman"/>
                <a:cs typeface="Times New Roman"/>
              </a:rPr>
              <a:t>K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30" dirty="0">
                <a:latin typeface="Times New Roman"/>
                <a:cs typeface="Times New Roman"/>
              </a:rPr>
              <a:t>na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10" dirty="0">
                <a:latin typeface="Times New Roman"/>
                <a:cs typeface="Times New Roman"/>
              </a:rPr>
              <a:t>t</a:t>
            </a:r>
            <a:r>
              <a:rPr sz="2800" b="1" spc="-15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-30" dirty="0">
                <a:latin typeface="Times New Roman"/>
                <a:cs typeface="Times New Roman"/>
              </a:rPr>
              <a:t>ha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th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-20" dirty="0">
                <a:latin typeface="Times New Roman"/>
                <a:cs typeface="Times New Roman"/>
              </a:rPr>
              <a:t>ti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35" dirty="0">
                <a:latin typeface="Times New Roman"/>
                <a:cs typeface="Times New Roman"/>
              </a:rPr>
              <a:t>h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350" dirty="0">
                <a:latin typeface="Times New Roman"/>
                <a:cs typeface="Times New Roman"/>
              </a:rPr>
              <a:t>J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85" dirty="0">
                <a:latin typeface="Times New Roman"/>
                <a:cs typeface="Times New Roman"/>
              </a:rPr>
              <a:t>s</a:t>
            </a:r>
            <a:r>
              <a:rPr sz="2800" b="1" spc="40" dirty="0">
                <a:latin typeface="Times New Roman"/>
                <a:cs typeface="Times New Roman"/>
              </a:rPr>
              <a:t>us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350" dirty="0">
                <a:latin typeface="Times New Roman"/>
                <a:cs typeface="Times New Roman"/>
              </a:rPr>
              <a:t>N</a:t>
            </a:r>
            <a:r>
              <a:rPr sz="2800" b="1" spc="15" dirty="0">
                <a:latin typeface="Times New Roman"/>
                <a:cs typeface="Times New Roman"/>
              </a:rPr>
              <a:t>ow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on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120" dirty="0">
                <a:latin typeface="Times New Roman"/>
                <a:cs typeface="Times New Roman"/>
              </a:rPr>
              <a:t>E</a:t>
            </a:r>
            <a:r>
              <a:rPr sz="2800" b="1" spc="-180" dirty="0">
                <a:latin typeface="Times New Roman"/>
                <a:cs typeface="Times New Roman"/>
              </a:rPr>
              <a:t>a</a:t>
            </a:r>
            <a:r>
              <a:rPr sz="2800" b="1" spc="-165" dirty="0">
                <a:latin typeface="Times New Roman"/>
                <a:cs typeface="Times New Roman"/>
              </a:rPr>
              <a:t>r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u</a:t>
            </a:r>
            <a:r>
              <a:rPr sz="2800" b="1" spc="-245" dirty="0">
                <a:latin typeface="Times New Roman"/>
                <a:cs typeface="Times New Roman"/>
              </a:rPr>
              <a:t>’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ai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B</a:t>
            </a:r>
            <a:r>
              <a:rPr sz="2800" b="1" spc="-30" dirty="0">
                <a:latin typeface="Times New Roman"/>
                <a:cs typeface="Times New Roman"/>
              </a:rPr>
              <a:t>ab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438910" marR="1428750" algn="ctr">
              <a:lnSpc>
                <a:spcPct val="110000"/>
              </a:lnSpc>
              <a:spcBef>
                <a:spcPts val="1585"/>
              </a:spcBef>
            </a:pPr>
            <a:r>
              <a:rPr sz="2800" b="1" spc="45" dirty="0">
                <a:latin typeface="Times New Roman"/>
                <a:cs typeface="Times New Roman"/>
              </a:rPr>
              <a:t>(</a:t>
            </a:r>
            <a:r>
              <a:rPr sz="2800" b="1" spc="40" dirty="0">
                <a:latin typeface="Times New Roman"/>
                <a:cs typeface="Times New Roman"/>
              </a:rPr>
              <a:t>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G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15" dirty="0">
                <a:latin typeface="Times New Roman"/>
                <a:cs typeface="Times New Roman"/>
              </a:rPr>
              <a:t>uti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60" dirty="0">
                <a:latin typeface="Times New Roman"/>
                <a:cs typeface="Times New Roman"/>
              </a:rPr>
              <a:t>)</a:t>
            </a:r>
            <a:r>
              <a:rPr sz="2800" b="1" spc="45" dirty="0">
                <a:latin typeface="Times New Roman"/>
                <a:cs typeface="Times New Roman"/>
              </a:rPr>
              <a:t> Om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Om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608" y="1759711"/>
            <a:ext cx="5803900" cy="259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marR="429895" algn="ctr">
              <a:lnSpc>
                <a:spcPct val="12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p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285" dirty="0">
                <a:latin typeface="Times New Roman"/>
                <a:cs typeface="Times New Roman"/>
              </a:rPr>
              <a:t>r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5" dirty="0">
                <a:latin typeface="Times New Roman"/>
                <a:cs typeface="Times New Roman"/>
              </a:rPr>
              <a:t>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L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L</a:t>
            </a:r>
            <a:r>
              <a:rPr sz="2800" b="1" spc="-25" dirty="0">
                <a:latin typeface="Times New Roman"/>
                <a:cs typeface="Times New Roman"/>
              </a:rPr>
              <a:t>i</a:t>
            </a:r>
            <a:r>
              <a:rPr sz="2800" b="1" spc="-20" dirty="0">
                <a:latin typeface="Times New Roman"/>
                <a:cs typeface="Times New Roman"/>
              </a:rPr>
              <a:t>fe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000"/>
              </a:lnSpc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45" dirty="0">
                <a:latin typeface="Times New Roman"/>
                <a:cs typeface="Times New Roman"/>
              </a:rPr>
              <a:t>d</a:t>
            </a:r>
            <a:r>
              <a:rPr sz="2800" b="1" spc="3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30" dirty="0">
                <a:latin typeface="Times New Roman"/>
                <a:cs typeface="Times New Roman"/>
              </a:rPr>
              <a:t>,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5" dirty="0">
                <a:latin typeface="Times New Roman"/>
                <a:cs typeface="Times New Roman"/>
              </a:rPr>
              <a:t>nt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155" dirty="0">
                <a:latin typeface="Times New Roman"/>
                <a:cs typeface="Times New Roman"/>
              </a:rPr>
              <a:t>u</a:t>
            </a:r>
            <a:r>
              <a:rPr sz="2800" b="1" spc="-13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I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-30" dirty="0">
                <a:latin typeface="Times New Roman"/>
                <a:cs typeface="Times New Roman"/>
              </a:rPr>
              <a:t>an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70" dirty="0">
                <a:latin typeface="Times New Roman"/>
                <a:cs typeface="Times New Roman"/>
              </a:rPr>
              <a:t>ay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800" b="1" spc="10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-50" dirty="0">
                <a:latin typeface="Times New Roman"/>
                <a:cs typeface="Times New Roman"/>
              </a:rPr>
              <a:t>t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Times New Roman"/>
                <a:cs typeface="Times New Roman"/>
              </a:rPr>
              <a:t>Y</a:t>
            </a:r>
            <a:r>
              <a:rPr sz="2800" b="1" spc="6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280" dirty="0">
                <a:latin typeface="Times New Roman"/>
                <a:cs typeface="Times New Roman"/>
              </a:rPr>
              <a:t>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240" dirty="0">
                <a:latin typeface="Times New Roman"/>
                <a:cs typeface="Times New Roman"/>
              </a:rPr>
              <a:t>H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nd</a:t>
            </a:r>
            <a:r>
              <a:rPr sz="2800" b="1" spc="80" dirty="0">
                <a:latin typeface="Times New Roman"/>
                <a:cs typeface="Times New Roman"/>
              </a:rPr>
              <a:t>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L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15" dirty="0">
                <a:latin typeface="Times New Roman"/>
                <a:cs typeface="Times New Roman"/>
              </a:rPr>
              <a:t>...</a:t>
            </a:r>
            <a:r>
              <a:rPr sz="2800" b="1" spc="30" dirty="0">
                <a:latin typeface="Times New Roman"/>
                <a:cs typeface="Times New Roman"/>
              </a:rPr>
              <a:t>.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M</a:t>
            </a:r>
            <a:r>
              <a:rPr sz="2800" b="1" spc="-85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l</a:t>
            </a:r>
            <a:r>
              <a:rPr sz="2800" b="1" spc="-20" dirty="0">
                <a:latin typeface="Times New Roman"/>
                <a:cs typeface="Times New Roman"/>
              </a:rPr>
              <a:t>i</a:t>
            </a:r>
            <a:r>
              <a:rPr sz="2800" b="1" spc="-95" dirty="0">
                <a:latin typeface="Times New Roman"/>
                <a:cs typeface="Times New Roman"/>
              </a:rPr>
              <a:t>f</a:t>
            </a:r>
            <a:r>
              <a:rPr sz="2800" b="1" spc="70" dirty="0">
                <a:latin typeface="Times New Roman"/>
                <a:cs typeface="Times New Roman"/>
              </a:rPr>
              <a:t>e</a:t>
            </a:r>
            <a:r>
              <a:rPr sz="2800" b="1" spc="15" dirty="0">
                <a:latin typeface="Times New Roman"/>
                <a:cs typeface="Times New Roman"/>
              </a:rPr>
              <a:t>...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2486</Words>
  <Application>Microsoft Macintosh PowerPoint</Application>
  <PresentationFormat>On-screen Show (4:3)</PresentationFormat>
  <Paragraphs>229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am the Light shining out on the world Open your heart and receive who I am.</vt:lpstr>
      <vt:lpstr>PowerPoint Presentation</vt:lpstr>
      <vt:lpstr>PowerPoint Presentation</vt:lpstr>
      <vt:lpstr>PowerPoint Presentation</vt:lpstr>
      <vt:lpstr>Prema Swaroopa Prema Anand Prema Swaroopa Prema Bhagawaan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Amazing Grace, how sweet the sound That saved a soul like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 Gam Ganapatathi Vinaayaka Buddha Jesus Allah Allah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Sim</dc:creator>
  <cp:lastModifiedBy>Raghu Kanadam</cp:lastModifiedBy>
  <cp:revision>1</cp:revision>
  <dcterms:created xsi:type="dcterms:W3CDTF">2015-04-13T23:10:51Z</dcterms:created>
  <dcterms:modified xsi:type="dcterms:W3CDTF">2015-04-13T22:14:48Z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2011-10-01T00:00:00Z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2015-04-13T00:00:00Z</vt:filetime>
  </property>
</Properties>
</file>