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traveldealsfinder.com/wp-content/uploads/2011/03/Kailas-Mansarovar.jpg"/>
          <p:cNvPicPr>
            <a:picLocks noChangeAspect="1" noChangeArrowheads="1"/>
          </p:cNvPicPr>
          <p:nvPr userDrawn="1"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traveldealsfinder.com/wp-content/uploads/2011/03/Kailas-Mansarovar.jpg"/>
          <p:cNvPicPr>
            <a:picLocks noChangeAspect="1" noChangeArrowheads="1"/>
          </p:cNvPicPr>
          <p:nvPr userDrawn="1"/>
        </p:nvPicPr>
        <p:blipFill>
          <a:blip r:embed="rId13" cstate="print">
            <a:lum brigh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3E98-DE0E-4A49-966E-645A01561EFF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F1AF-B600-4FFC-93E9-8200C46F9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149" y="1600200"/>
            <a:ext cx="7099851" cy="14700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b="1" dirty="0" err="1" smtClean="0">
                <a:solidFill>
                  <a:schemeClr val="bg1"/>
                </a:solidFill>
              </a:rPr>
              <a:t>Ati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Rudra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/>
              <a:t>Parayanam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Feb 5 to Feb 15, </a:t>
            </a:r>
            <a:r>
              <a:rPr lang="en-US" b="1" dirty="0" smtClean="0"/>
              <a:t> 2015</a:t>
            </a:r>
            <a:br>
              <a:rPr lang="en-US" b="1" dirty="0" smtClean="0"/>
            </a:br>
            <a:r>
              <a:rPr lang="en-US" b="1" dirty="0" smtClean="0"/>
              <a:t>Sunnyvale, California</a:t>
            </a:r>
            <a:br>
              <a:rPr lang="en-US" b="1" dirty="0" smtClean="0"/>
            </a:br>
            <a:r>
              <a:rPr lang="en-US" b="1" dirty="0" smtClean="0"/>
              <a:t>Miami, Florida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76200"/>
            <a:ext cx="3119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Om Sri </a:t>
            </a:r>
            <a:r>
              <a:rPr lang="en-US" sz="1600" b="1" dirty="0" err="1" smtClean="0">
                <a:solidFill>
                  <a:srgbClr val="FFC000"/>
                </a:solidFill>
              </a:rPr>
              <a:t>Sairam</a:t>
            </a:r>
            <a:r>
              <a:rPr lang="en-US" sz="1600" b="1" dirty="0" smtClean="0">
                <a:solidFill>
                  <a:srgbClr val="FFC000"/>
                </a:solidFill>
              </a:rPr>
              <a:t>!  Om </a:t>
            </a:r>
            <a:r>
              <a:rPr lang="en-US" sz="1600" b="1" dirty="0" err="1" smtClean="0">
                <a:solidFill>
                  <a:srgbClr val="FFC000"/>
                </a:solidFill>
              </a:rPr>
              <a:t>Namah</a:t>
            </a:r>
            <a:r>
              <a:rPr lang="en-US" sz="1600" b="1" dirty="0" smtClean="0">
                <a:solidFill>
                  <a:srgbClr val="FFC000"/>
                </a:solidFill>
              </a:rPr>
              <a:t> </a:t>
            </a:r>
            <a:r>
              <a:rPr lang="en-US" sz="1600" b="1" dirty="0" err="1" smtClean="0">
                <a:solidFill>
                  <a:srgbClr val="FFC000"/>
                </a:solidFill>
              </a:rPr>
              <a:t>Sivaya</a:t>
            </a:r>
            <a:endParaRPr lang="en-US" sz="1600" b="1" dirty="0" smtClean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6457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SAMASTHA LOKAH SUKHINO BHAVANTHU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tx2">
                  <a:lumMod val="75000"/>
                </a:schemeClr>
              </a:contourClr>
            </a:sp3d>
          </a:bodyPr>
          <a:lstStyle/>
          <a:p>
            <a:pPr algn="ctr"/>
            <a:r>
              <a:rPr lang="en-US" sz="4400" b="1" i="1" dirty="0" smtClean="0">
                <a:ln w="11430"/>
                <a:solidFill>
                  <a:srgbClr val="FFFF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ush Script MT" pitchFamily="66" charset="0"/>
              </a:rPr>
              <a:t>All are invited to join prayers for world peace</a:t>
            </a:r>
            <a:endParaRPr lang="en-US" sz="4400" b="1" i="1" dirty="0">
              <a:ln w="11430"/>
              <a:solidFill>
                <a:srgbClr val="FFFF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3657600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FFFF00"/>
                </a:solidFill>
              </a:rPr>
              <a:t>Sri </a:t>
            </a:r>
            <a:r>
              <a:rPr lang="en-US" sz="2400" b="1" spc="50" dirty="0" err="1" smtClean="0">
                <a:ln w="11430"/>
                <a:solidFill>
                  <a:srgbClr val="FFFF00"/>
                </a:solidFill>
              </a:rPr>
              <a:t>Rudram</a:t>
            </a:r>
            <a:r>
              <a:rPr lang="en-US" sz="2400" b="1" spc="50" dirty="0" smtClean="0">
                <a:ln w="11430"/>
                <a:solidFill>
                  <a:srgbClr val="FFFF00"/>
                </a:solidFill>
              </a:rPr>
              <a:t> is a powerful hymn that imparts physical and mental healing. </a:t>
            </a:r>
            <a:r>
              <a:rPr lang="en-US" sz="2400" b="1" spc="50" dirty="0" err="1" smtClean="0">
                <a:ln w="11430"/>
                <a:solidFill>
                  <a:srgbClr val="FFFF00"/>
                </a:solidFill>
              </a:rPr>
              <a:t>Ati</a:t>
            </a:r>
            <a:r>
              <a:rPr lang="en-US" sz="2400" b="1" spc="50" dirty="0" smtClean="0">
                <a:ln w="11430"/>
                <a:solidFill>
                  <a:srgbClr val="FFFF00"/>
                </a:solidFill>
              </a:rPr>
              <a:t> </a:t>
            </a:r>
            <a:r>
              <a:rPr lang="en-US" sz="2400" b="1" spc="50" dirty="0" err="1" smtClean="0">
                <a:ln w="11430"/>
                <a:solidFill>
                  <a:srgbClr val="FFFF00"/>
                </a:solidFill>
              </a:rPr>
              <a:t>Rudra</a:t>
            </a:r>
            <a:r>
              <a:rPr lang="en-US" sz="2400" b="1" spc="50" dirty="0" smtClean="0">
                <a:ln w="11430"/>
                <a:solidFill>
                  <a:srgbClr val="FFFF00"/>
                </a:solidFill>
              </a:rPr>
              <a:t> </a:t>
            </a:r>
            <a:r>
              <a:rPr lang="en-US" sz="2400" b="1" spc="50" dirty="0" err="1" smtClean="0">
                <a:ln w="11430"/>
                <a:solidFill>
                  <a:srgbClr val="FFFF00"/>
                </a:solidFill>
              </a:rPr>
              <a:t>Parayanam</a:t>
            </a:r>
            <a:r>
              <a:rPr lang="en-US" sz="2400" b="1" spc="50" dirty="0" smtClean="0">
                <a:ln w="11430"/>
                <a:solidFill>
                  <a:srgbClr val="FFFF00"/>
                </a:solidFill>
              </a:rPr>
              <a:t> entails </a:t>
            </a:r>
            <a:r>
              <a:rPr lang="en-US" sz="2400" b="1" spc="50" dirty="0" err="1" smtClean="0">
                <a:ln w="11430"/>
                <a:solidFill>
                  <a:srgbClr val="FFFF00"/>
                </a:solidFill>
              </a:rPr>
              <a:t>Rudram</a:t>
            </a:r>
            <a:r>
              <a:rPr lang="en-US" sz="2400" b="1" spc="50" dirty="0" smtClean="0">
                <a:ln w="11430"/>
                <a:solidFill>
                  <a:srgbClr val="FFFF00"/>
                </a:solidFill>
              </a:rPr>
              <a:t> chanting by 121 devotees, 11x a day for 11 days. This offering is for the healing of those affected by the deadly Ebola epidemic and stop its global spreading.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1" y="1066800"/>
            <a:ext cx="2514149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5522893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details of the event and sign up please visit: </a:t>
            </a:r>
            <a:r>
              <a:rPr lang="en-US" sz="2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2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atirudram.us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Ati Rudra Parayanam  Feb 5 to Feb 15,  2015 Sunnyvale, California Miami, Florida</vt:lpstr>
    </vt:vector>
  </TitlesOfParts>
  <Company>Monsanto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Atirudram 2012 Sai Kailasa Yatra - Sadhana</dc:title>
  <dc:creator>ssbodd</dc:creator>
  <cp:lastModifiedBy>akanadam</cp:lastModifiedBy>
  <cp:revision>26</cp:revision>
  <dcterms:created xsi:type="dcterms:W3CDTF">2012-03-21T02:31:59Z</dcterms:created>
  <dcterms:modified xsi:type="dcterms:W3CDTF">2015-01-14T17:33:21Z</dcterms:modified>
</cp:coreProperties>
</file>