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9A9C2-7D74-B54D-8DD6-D6378F394E63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79D0-6F64-8B4B-AED2-B8D33C1B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CCF2D7-D6F7-4C6B-80F9-A36AC718E99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5ACF39C5-0ECB-4FEB-8AF9-9E572A965928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C330ED-A98A-401B-93E1-669A9FBB0C7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336A-D63A-054A-9B7E-7A8D4E870467}" type="slidenum">
              <a:rPr lang="en-US"/>
              <a:pPr/>
              <a:t>3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CA2A631-D320-6D48-9FF0-6E7F2DCBF8D5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3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57C3A-9CEF-5246-B95A-76D2ADC519F5}" type="slidenum">
              <a:rPr lang="en-US"/>
              <a:pPr/>
              <a:t>4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651861-498C-B740-91EF-CC4B90F7FB19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4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1F3C3-3467-6F45-B445-5DD777C5CA8F}" type="slidenum">
              <a:rPr lang="en-US"/>
              <a:pPr/>
              <a:t>5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DB010C5-4FBC-1943-830D-D08E77F3D0C1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5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27685-6853-F14C-8CA9-A9F2E8419439}" type="slidenum">
              <a:rPr lang="en-US"/>
              <a:pPr/>
              <a:t>6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E24211-EA1A-A742-A18E-CB6C18C806AD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6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75BE039-B187-42EF-A46F-DB3F0454B1B3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6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D5B9BA7D-3A80-4818-8989-AEE021937CF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07A0720-032A-4005-AF7A-3F42F7D0DEC8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27E70539-4BC1-4FCC-BD7D-286B9F89ECFC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F131-B27C-7C4B-9D61-D276B291519F}" type="datetimeFigureOut">
              <a:rPr lang="en-US" smtClean="0"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28600" y="800100"/>
            <a:ext cx="8763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Om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Tatsat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Sri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Narayana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Purushottama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Guru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Siddha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Buddha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Skanda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Vinayaka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Savita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Pavaka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Brahma Mazda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Yehova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Shakti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Yesu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Pita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Prabhu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Rudra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Vishnu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Ramakrishna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Rahima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Tao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Vasudeva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Go-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Vishwarupa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Chidananda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Hari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Advitiya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Akala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Nirbhaya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Atmalinga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Shiva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0" y="60769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FF0000"/>
                </a:solidFill>
              </a:rPr>
              <a:t>Sai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Gayathri</a:t>
            </a:r>
            <a:r>
              <a:rPr lang="en-US" sz="2400" b="1" dirty="0" smtClean="0">
                <a:solidFill>
                  <a:srgbClr val="FF0000"/>
                </a:solidFill>
              </a:rPr>
              <a:t> (3x)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810000" y="152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316445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98" name="Rectangle 10"/>
            <p:cNvSpPr>
              <a:spLocks noChangeArrowheads="1"/>
            </p:cNvSpPr>
            <p:nvPr/>
          </p:nvSpPr>
          <p:spPr bwMode="auto">
            <a:xfrm>
              <a:off x="228600" y="1905000"/>
              <a:ext cx="8686800" cy="334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Omkaara Roopa Ojaswi O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Sathya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Mangala (H)Aarathi  Anduko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Mandhara Giridhari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5299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Narayana Narayana..</a:t>
              </a:r>
            </a:p>
          </p:txBody>
        </p:sp>
        <p:sp>
          <p:nvSpPr>
            <p:cNvPr id="55300" name="Rectangle 6"/>
            <p:cNvSpPr>
              <a:spLocks noChangeArrowheads="1"/>
            </p:cNvSpPr>
            <p:nvPr/>
          </p:nvSpPr>
          <p:spPr bwMode="auto">
            <a:xfrm>
              <a:off x="228600" y="4951413"/>
              <a:ext cx="86868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Splendorous One ! O Lord of Lords - Lord Sai  Thou Form is Pranava. We pray Thee to accept the auspicious waving of flame of light (signifying the removal of ignorance). Victory to Thee, O Lord of  the Universe, O Lord Giridhari who lifted the Mandhar mountain.</a:t>
              </a:r>
            </a:p>
          </p:txBody>
        </p:sp>
        <p:pic>
          <p:nvPicPr>
            <p:cNvPr id="55301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9909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2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75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6" name="Rectangle 10"/>
          <p:cNvSpPr>
            <a:spLocks noChangeArrowheads="1"/>
          </p:cNvSpPr>
          <p:nvPr/>
        </p:nvSpPr>
        <p:spPr bwMode="auto">
          <a:xfrm>
            <a:off x="152400" y="1905000"/>
            <a:ext cx="8763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Jaya Sathguru Devaa (x3)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Shanthi Shanthi Shantihi!</a:t>
            </a:r>
          </a:p>
        </p:txBody>
      </p:sp>
      <p:sp>
        <p:nvSpPr>
          <p:cNvPr id="57347" name="Rectangle 11"/>
          <p:cNvSpPr>
            <a:spLocks noChangeArrowheads="1"/>
          </p:cNvSpPr>
          <p:nvPr/>
        </p:nvSpPr>
        <p:spPr bwMode="auto">
          <a:xfrm>
            <a:off x="2476500" y="61722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Sacred Holy and Supreme..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228600" y="548640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 i="1" dirty="0">
                <a:solidFill>
                  <a:srgbClr val="FFFF00"/>
                </a:solidFill>
              </a:rPr>
              <a:t>Chant the name of Lord Sathya Sai Narayana, Whose Form is Pranava (Om). Victory to Noble Teacher and Supreme Lord Sai, Sathya Sai.</a:t>
            </a:r>
          </a:p>
        </p:txBody>
      </p:sp>
      <p:sp>
        <p:nvSpPr>
          <p:cNvPr id="57350" name="Rectangle 11"/>
          <p:cNvSpPr>
            <a:spLocks noChangeArrowheads="1"/>
          </p:cNvSpPr>
          <p:nvPr/>
        </p:nvSpPr>
        <p:spPr bwMode="auto">
          <a:xfrm>
            <a:off x="3695700" y="1524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  <p:pic>
        <p:nvPicPr>
          <p:cNvPr id="9" name="Picture 8" descr="dipa.gif (5523 bytes)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83" y="914718"/>
            <a:ext cx="87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24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228600" y="990600"/>
            <a:ext cx="86106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Sacred, holy and Supreme is 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Pouring forth in brilliant </a:t>
            </a:r>
            <a:r>
              <a:rPr lang="en-US" sz="3200" b="1" dirty="0" smtClean="0">
                <a:cs typeface="Arial" charset="0"/>
              </a:rPr>
              <a:t>stream </a:t>
            </a:r>
            <a:r>
              <a:rPr lang="en-US" sz="3200" b="1" dirty="0">
                <a:cs typeface="Arial" charset="0"/>
              </a:rPr>
              <a:t>– this play of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So auspicious is its might, it grants liberation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r>
              <a:rPr lang="en-US" sz="3200" b="1" dirty="0">
                <a:cs typeface="Arial" charset="0"/>
              </a:rPr>
              <a:t> – its power protects me.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381000" y="3554413"/>
            <a:ext cx="8305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Pavithram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  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Vichithram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Leela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Ishtaartha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Moksha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Pradhaatham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Idhamasrayami</a:t>
            </a:r>
            <a:endParaRPr lang="en-US" sz="3200" b="1" dirty="0">
              <a:solidFill>
                <a:srgbClr val="C00000"/>
              </a:solidFill>
              <a:latin typeface="+mn-lt"/>
              <a:ea typeface="ＭＳ Ｐゴシック" charset="0"/>
              <a:cs typeface="Arial" pitchFamily="34" charset="0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304800" y="5616575"/>
            <a:ext cx="845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I take refuge in the supremely sacred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Vibhuthi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 of Lord Baba, the wonderful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, which bestows salvation, the sacred state which I desire to attain.</a:t>
            </a:r>
          </a:p>
        </p:txBody>
      </p:sp>
      <p:sp>
        <p:nvSpPr>
          <p:cNvPr id="51205" name="Rectangle 11"/>
          <p:cNvSpPr>
            <a:spLocks noChangeArrowheads="1"/>
          </p:cNvSpPr>
          <p:nvPr/>
        </p:nvSpPr>
        <p:spPr bwMode="auto">
          <a:xfrm>
            <a:off x="2781300" y="63246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cs typeface="Times New Roman" pitchFamily="18" charset="0"/>
              </a:rPr>
              <a:t>Divine Code of Conduct....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84210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Om </a:t>
            </a:r>
            <a:r>
              <a:rPr lang="en-US" sz="3200" b="1" dirty="0" err="1"/>
              <a:t>Sayishwaraya</a:t>
            </a:r>
            <a:r>
              <a:rPr lang="en-US" sz="3200" b="1" dirty="0"/>
              <a:t> </a:t>
            </a:r>
            <a:r>
              <a:rPr lang="en-US" sz="3200" b="1" dirty="0" err="1"/>
              <a:t>Vidmahe</a:t>
            </a:r>
            <a:r>
              <a:rPr lang="en-US" sz="3200" b="1" dirty="0"/>
              <a:t> </a:t>
            </a:r>
            <a:r>
              <a:rPr lang="en-US" sz="3200" b="1" dirty="0" err="1"/>
              <a:t>Sathya</a:t>
            </a:r>
            <a:r>
              <a:rPr lang="en-US" sz="3200" b="1" dirty="0"/>
              <a:t> </a:t>
            </a:r>
            <a:r>
              <a:rPr lang="en-US" sz="3200" b="1" dirty="0" err="1"/>
              <a:t>Devaya</a:t>
            </a:r>
            <a:r>
              <a:rPr lang="en-US" sz="3200" b="1" dirty="0"/>
              <a:t> </a:t>
            </a:r>
            <a:r>
              <a:rPr lang="en-US" sz="3200" b="1" dirty="0" err="1"/>
              <a:t>Dheemahi</a:t>
            </a:r>
            <a:r>
              <a:rPr lang="en-US" sz="3200" b="1" dirty="0"/>
              <a:t>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 err="1"/>
              <a:t>Tanna</a:t>
            </a:r>
            <a:r>
              <a:rPr lang="en-US" sz="3200" b="1" dirty="0"/>
              <a:t> </a:t>
            </a:r>
            <a:r>
              <a:rPr lang="en-US" sz="3200" b="1" dirty="0" err="1"/>
              <a:t>Sarva</a:t>
            </a:r>
            <a:r>
              <a:rPr lang="en-US" sz="3200" b="1" dirty="0"/>
              <a:t> </a:t>
            </a:r>
            <a:r>
              <a:rPr lang="en-US" sz="3200" b="1" dirty="0" err="1"/>
              <a:t>Prachodayaath</a:t>
            </a:r>
            <a:r>
              <a:rPr lang="en-US" sz="3200" b="1" dirty="0"/>
              <a:t> (x3)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Om </a:t>
            </a:r>
            <a:r>
              <a:rPr lang="en-US" sz="3200" b="1" dirty="0" err="1"/>
              <a:t>Shanthi</a:t>
            </a:r>
            <a:r>
              <a:rPr lang="en-US" sz="3200" b="1" dirty="0"/>
              <a:t> </a:t>
            </a:r>
            <a:r>
              <a:rPr lang="en-US" sz="3200" b="1" dirty="0" err="1"/>
              <a:t>Shanthi</a:t>
            </a:r>
            <a:r>
              <a:rPr lang="en-US" sz="3200" b="1" dirty="0"/>
              <a:t> 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 dirty="0"/>
              <a:t>    </a:t>
            </a:r>
            <a:r>
              <a:rPr lang="en-US" sz="3200" b="1" dirty="0" err="1"/>
              <a:t>Shantihi</a:t>
            </a:r>
            <a:endParaRPr lang="en-US" sz="3200" b="1" dirty="0"/>
          </a:p>
          <a:p>
            <a:pPr algn="ctr" eaLnBrk="1" hangingPunct="1"/>
            <a:endParaRPr lang="en-US" sz="3200" b="1" dirty="0">
              <a:ea typeface="Batang" pitchFamily="18" charset="-127"/>
            </a:endParaRPr>
          </a:p>
        </p:txBody>
      </p:sp>
      <p:sp>
        <p:nvSpPr>
          <p:cNvPr id="40963" name="Rectangle 11"/>
          <p:cNvSpPr>
            <a:spLocks noChangeArrowheads="1"/>
          </p:cNvSpPr>
          <p:nvPr/>
        </p:nvSpPr>
        <p:spPr bwMode="auto">
          <a:xfrm>
            <a:off x="3009900" y="601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cs typeface="Times New Roman" pitchFamily="18" charset="0"/>
              </a:rPr>
              <a:t>All Praise to you Lord</a:t>
            </a:r>
          </a:p>
        </p:txBody>
      </p:sp>
      <p:sp>
        <p:nvSpPr>
          <p:cNvPr id="40964" name="Rectangle 11"/>
          <p:cNvSpPr>
            <a:spLocks noChangeArrowheads="1"/>
          </p:cNvSpPr>
          <p:nvPr/>
        </p:nvSpPr>
        <p:spPr bwMode="auto">
          <a:xfrm>
            <a:off x="37338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114393"/>
            <a:ext cx="8839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76092"/>
                </a:solidFill>
                <a:latin typeface="+mj-lt"/>
              </a:rPr>
              <a:t>We know this </a:t>
            </a:r>
            <a:r>
              <a:rPr lang="en-US" sz="2400" b="1" dirty="0" err="1">
                <a:solidFill>
                  <a:srgbClr val="376092"/>
                </a:solidFill>
                <a:latin typeface="+mj-lt"/>
              </a:rPr>
              <a:t>Sai</a:t>
            </a:r>
            <a:r>
              <a:rPr lang="en-US" sz="2400" b="1" dirty="0">
                <a:solidFill>
                  <a:srgbClr val="376092"/>
                </a:solidFill>
                <a:latin typeface="+mj-lt"/>
              </a:rPr>
              <a:t> is Supreme Divinity incarnate.</a:t>
            </a:r>
          </a:p>
          <a:p>
            <a:pPr algn="ctr"/>
            <a:r>
              <a:rPr lang="en-US" sz="2400" b="1" dirty="0">
                <a:solidFill>
                  <a:srgbClr val="376092"/>
                </a:solidFill>
                <a:latin typeface="+mj-lt"/>
              </a:rPr>
              <a:t>We meditate on this God of Truth.</a:t>
            </a:r>
          </a:p>
          <a:p>
            <a:pPr algn="ctr"/>
            <a:r>
              <a:rPr lang="en-US" sz="2400" b="1" dirty="0">
                <a:solidFill>
                  <a:srgbClr val="376092"/>
                </a:solidFill>
                <a:latin typeface="+mj-lt"/>
              </a:rPr>
              <a:t>May this Almighty Personality lead us</a:t>
            </a:r>
          </a:p>
          <a:p>
            <a:pPr algn="ctr"/>
            <a:r>
              <a:rPr lang="en-US" sz="2400" b="1" dirty="0">
                <a:solidFill>
                  <a:srgbClr val="376092"/>
                </a:solidFill>
                <a:latin typeface="+mj-lt"/>
              </a:rPr>
              <a:t>on the path of total liberation.</a:t>
            </a:r>
            <a:endParaRPr lang="en-US" sz="2400" b="1" dirty="0">
              <a:solidFill>
                <a:srgbClr val="37609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77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Our Lord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protect devotees who cling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Show Your Mercy to us who sing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Knowing You are God in human form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872" y="3792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With captivating…..</a:t>
              </a:r>
            </a:p>
          </p:txBody>
        </p:sp>
        <p:pic>
          <p:nvPicPr>
            <p:cNvPr id="368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7177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2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captivating grace and loveliness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do everything to bring us happiness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You're aware of all through infinite consciousness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Master of every living thing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For devotees You're wish-fulfilling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Helping us when we are in distress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Mother Father …..</a:t>
              </a:r>
            </a:p>
          </p:txBody>
        </p:sp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1277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Mother Father Teacher and Lord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remind us there is only one not two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there is truly no one else but You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Master of creation You are adored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People of all nations are striving toward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Realization of our true reward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Our unity with You Lord of the Worlds</a:t>
              </a: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1872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You are the word…..</a:t>
              </a:r>
            </a:p>
          </p:txBody>
        </p:sp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915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the Word of God pure and bright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The Embodiment of all that’s true and 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Sai fill our hearts with pure delight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Do accept our prayer and heed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From darkness we can't bear please lead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your might You make our burdens 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 Jaya Jagadeesa …..</a:t>
              </a:r>
            </a:p>
          </p:txBody>
        </p:sp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352" y="20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199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54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4582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Swami Sathya Sai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Bhaktha Jana Samrakshaka (2x)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Parthi Maheshwara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</p:txBody>
        </p:sp>
        <p:sp>
          <p:nvSpPr>
            <p:cNvPr id="49155" name="Rectangle 11"/>
            <p:cNvSpPr>
              <a:spLocks noChangeArrowheads="1"/>
            </p:cNvSpPr>
            <p:nvPr/>
          </p:nvSpPr>
          <p:spPr bwMode="auto">
            <a:xfrm>
              <a:off x="2933700" y="60960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Sashi Vadana…..</a:t>
              </a:r>
            </a:p>
          </p:txBody>
        </p:sp>
        <p:pic>
          <p:nvPicPr>
            <p:cNvPr id="49156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1063495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7" name="Rectangle 6"/>
            <p:cNvSpPr>
              <a:spLocks noChangeArrowheads="1"/>
            </p:cNvSpPr>
            <p:nvPr/>
          </p:nvSpPr>
          <p:spPr bwMode="auto">
            <a:xfrm>
              <a:off x="515938" y="5003800"/>
              <a:ext cx="803592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9158" name="Rectangle 11"/>
            <p:cNvSpPr>
              <a:spLocks noChangeArrowheads="1"/>
            </p:cNvSpPr>
            <p:nvPr/>
          </p:nvSpPr>
          <p:spPr bwMode="auto">
            <a:xfrm>
              <a:off x="3695700" y="3048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22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2" name="Rectangle 10"/>
            <p:cNvSpPr>
              <a:spLocks noChangeArrowheads="1"/>
            </p:cNvSpPr>
            <p:nvPr/>
          </p:nvSpPr>
          <p:spPr bwMode="auto">
            <a:xfrm>
              <a:off x="0" y="1905000"/>
              <a:ext cx="91440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Sashi Vadana Sree Karaa 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Sarva Praana Pathey,  Swami Sarva Prana Pathe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Aasritha Kalpalatheeka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Aapadh Baandhavaa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1203" name="Rectangle 11"/>
            <p:cNvSpPr>
              <a:spLocks noChangeArrowheads="1"/>
            </p:cNvSpPr>
            <p:nvPr/>
          </p:nvSpPr>
          <p:spPr bwMode="auto">
            <a:xfrm>
              <a:off x="2971800" y="63246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Matha Pitha…..</a:t>
              </a:r>
            </a:p>
          </p:txBody>
        </p:sp>
        <p:sp>
          <p:nvSpPr>
            <p:cNvPr id="51205" name="Rectangle 6"/>
            <p:cNvSpPr>
              <a:spLocks noChangeArrowheads="1"/>
            </p:cNvSpPr>
            <p:nvPr/>
          </p:nvSpPr>
          <p:spPr bwMode="auto">
            <a:xfrm>
              <a:off x="242888" y="5200650"/>
              <a:ext cx="865822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Graceful and Charming as a Full Moon ! O Auspicious One ! O Lord Sai! Thou art: the Indweller and Life-force of all Beings; the wish- fulfilling Divine creeper to those who have surrendered to Thee; and kinsman, protector and friend in times of distress and calamities. Victory to the Lord of  the Universe.</a:t>
              </a:r>
            </a:p>
          </p:txBody>
        </p:sp>
        <p:sp>
          <p:nvSpPr>
            <p:cNvPr id="51206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  <p:pic>
          <p:nvPicPr>
            <p:cNvPr id="10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2995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417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50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534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Maatha Pitha Guru Daivamu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Mari Anthayu Neevey , Swami Mari Anthayu Neevey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Naadabrahma Jagannaatha  (2x)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Naagendra Shayanaa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3251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Omkaara Roopa…..</a:t>
              </a:r>
            </a:p>
          </p:txBody>
        </p:sp>
        <p:pic>
          <p:nvPicPr>
            <p:cNvPr id="53252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147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Rectangle 6"/>
            <p:cNvSpPr>
              <a:spLocks noChangeArrowheads="1"/>
            </p:cNvSpPr>
            <p:nvPr/>
          </p:nvSpPr>
          <p:spPr bwMode="auto">
            <a:xfrm>
              <a:off x="152400" y="5145088"/>
              <a:ext cx="88392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53254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93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817</Words>
  <Application>Microsoft Macintosh PowerPoint</Application>
  <PresentationFormat>On-screen Show (4:3)</PresentationFormat>
  <Paragraphs>122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5</cp:revision>
  <dcterms:created xsi:type="dcterms:W3CDTF">2015-04-13T21:56:04Z</dcterms:created>
  <dcterms:modified xsi:type="dcterms:W3CDTF">2015-12-06T17:48:06Z</dcterms:modified>
</cp:coreProperties>
</file>