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78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BA4"/>
    <a:srgbClr val="3A7DC0"/>
    <a:srgbClr val="4B8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22564DC-E5D1-41B9-B0B9-1B504614CCF4}">
  <a:tblStyle styleId="{322564DC-E5D1-41B9-B0B9-1B504614CCF4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50F91D8-2FCD-4D93-B2CA-CEC037DB020C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072" y="-3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92586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406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BA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subTitle" idx="1"/>
          </p:nvPr>
        </p:nvSpPr>
        <p:spPr>
          <a:xfrm>
            <a:off x="-25" y="0"/>
            <a:ext cx="9144000" cy="469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800" b="1" dirty="0">
                <a:solidFill>
                  <a:srgbClr val="002060"/>
                </a:solidFill>
                <a:latin typeface="Corsiva"/>
                <a:ea typeface="Corsiva"/>
                <a:cs typeface="Corsiva"/>
                <a:sym typeface="Corsiva"/>
              </a:rPr>
              <a:t>Prayers for Global Peace and Purification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-64015" y="356621"/>
            <a:ext cx="9144000" cy="21115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8600" algn="ctr">
              <a:lnSpc>
                <a:spcPct val="115000"/>
              </a:lnSpc>
              <a:buClr>
                <a:srgbClr val="FFFFFF"/>
              </a:buClr>
            </a:pPr>
            <a:endParaRPr lang="en-US" sz="3000" dirty="0" smtClean="0">
              <a:solidFill>
                <a:srgbClr val="FFFFFF"/>
              </a:solidFill>
              <a:latin typeface="Calibri" panose="020F0502020204030204" pitchFamily="34" charset="0"/>
              <a:ea typeface="Quicksand"/>
              <a:cs typeface="Calibri" panose="020F0502020204030204" pitchFamily="34" charset="0"/>
              <a:sym typeface="Quicksand"/>
            </a:endParaRPr>
          </a:p>
          <a:p>
            <a:pPr marL="228600" algn="ctr">
              <a:lnSpc>
                <a:spcPct val="115000"/>
              </a:lnSpc>
              <a:buClr>
                <a:srgbClr val="FFFFFF"/>
              </a:buClr>
            </a:pPr>
            <a:endParaRPr lang="en-US" sz="3000" dirty="0">
              <a:solidFill>
                <a:srgbClr val="FFFFFF"/>
              </a:solidFill>
              <a:latin typeface="Calibri" panose="020F0502020204030204" pitchFamily="34" charset="0"/>
              <a:ea typeface="Quicksand"/>
              <a:cs typeface="Calibri" panose="020F0502020204030204" pitchFamily="34" charset="0"/>
              <a:sym typeface="Quicksand"/>
            </a:endParaRPr>
          </a:p>
          <a:p>
            <a:pPr marL="228600" algn="ctr">
              <a:lnSpc>
                <a:spcPct val="115000"/>
              </a:lnSpc>
              <a:buClr>
                <a:srgbClr val="FFFFFF"/>
              </a:buClr>
            </a:pPr>
            <a:r>
              <a:rPr lang="en-US" sz="3000" dirty="0" err="1" smtClean="0">
                <a:solidFill>
                  <a:srgbClr val="FFFFFF"/>
                </a:solidFill>
                <a:latin typeface="Calibri" panose="020F0502020204030204" pitchFamily="34" charset="0"/>
                <a:ea typeface="Quicksand"/>
                <a:cs typeface="Calibri" panose="020F0502020204030204" pitchFamily="34" charset="0"/>
                <a:sym typeface="Quicksand"/>
              </a:rPr>
              <a:t>Bhajan</a:t>
            </a:r>
            <a:r>
              <a:rPr lang="en-US" sz="3000" dirty="0" smtClean="0">
                <a:solidFill>
                  <a:srgbClr val="FFFFFF"/>
                </a:solidFill>
                <a:latin typeface="Calibri" panose="020F0502020204030204" pitchFamily="34" charset="0"/>
                <a:ea typeface="Quicksand"/>
                <a:cs typeface="Calibri" panose="020F0502020204030204" pitchFamily="34" charset="0"/>
                <a:sym typeface="Quicksand"/>
              </a:rPr>
              <a:t> Lyrics goes here</a:t>
            </a:r>
            <a:endParaRPr lang="en" sz="3000" dirty="0" smtClean="0">
              <a:solidFill>
                <a:srgbClr val="FFFFFF"/>
              </a:solidFill>
              <a:latin typeface="Calibri" panose="020F0502020204030204" pitchFamily="34" charset="0"/>
              <a:ea typeface="Quicksand"/>
              <a:cs typeface="Calibri" panose="020F0502020204030204" pitchFamily="34" charset="0"/>
              <a:sym typeface="Quicksand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3771900" y="4804700"/>
            <a:ext cx="1591200" cy="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-8875" y="4845775"/>
            <a:ext cx="9144000" cy="29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0" y="4804700"/>
            <a:ext cx="1591200" cy="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2 P Major</a:t>
            </a:r>
            <a:endParaRPr dirty="0"/>
          </a:p>
        </p:txBody>
      </p:sp>
      <p:sp>
        <p:nvSpPr>
          <p:cNvPr id="163" name="Shape 163"/>
          <p:cNvSpPr txBox="1"/>
          <p:nvPr/>
        </p:nvSpPr>
        <p:spPr>
          <a:xfrm>
            <a:off x="7543800" y="4804700"/>
            <a:ext cx="1591200" cy="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dirty="0" smtClean="0"/>
              <a:t>3P Major</a:t>
            </a:r>
            <a:endParaRPr dirty="0"/>
          </a:p>
        </p:txBody>
      </p:sp>
      <p:sp>
        <p:nvSpPr>
          <p:cNvPr id="164" name="Shape 164"/>
          <p:cNvSpPr txBox="1"/>
          <p:nvPr/>
        </p:nvSpPr>
        <p:spPr>
          <a:xfrm>
            <a:off x="1780900" y="4797266"/>
            <a:ext cx="5826000" cy="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2060"/>
                </a:solidFill>
              </a:rPr>
              <a:t>Enter Next </a:t>
            </a:r>
            <a:r>
              <a:rPr lang="en-US" dirty="0" err="1" smtClean="0">
                <a:solidFill>
                  <a:srgbClr val="002060"/>
                </a:solidFill>
              </a:rPr>
              <a:t>Bhajan</a:t>
            </a:r>
            <a:r>
              <a:rPr lang="en-US" dirty="0" smtClean="0">
                <a:solidFill>
                  <a:srgbClr val="002060"/>
                </a:solidFill>
              </a:rPr>
              <a:t> here</a:t>
            </a:r>
            <a:endParaRPr dirty="0">
              <a:solidFill>
                <a:srgbClr val="002060"/>
              </a:solidFill>
            </a:endParaRPr>
          </a:p>
        </p:txBody>
      </p:sp>
      <p:pic>
        <p:nvPicPr>
          <p:cNvPr id="12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41250" cy="996149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014" y="16760"/>
            <a:ext cx="963961" cy="971191"/>
          </a:xfrm>
          <a:prstGeom prst="ellipse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6947" y="3857405"/>
            <a:ext cx="8812356" cy="340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ctr">
              <a:lnSpc>
                <a:spcPct val="115000"/>
              </a:lnSpc>
              <a:buClr>
                <a:srgbClr val="FFFFFF"/>
              </a:buClr>
            </a:pPr>
            <a:r>
              <a:rPr lang="en-US" i="1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Enter Meaning here</a:t>
            </a:r>
            <a:endParaRPr lang="en-US" i="1" dirty="0"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46617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22</Words>
  <Application>Microsoft Macintosh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Corsiva</vt:lpstr>
      <vt:lpstr>Quicksand</vt:lpstr>
      <vt:lpstr>Goudy Old Style</vt:lpstr>
      <vt:lpstr>Syncopate</vt:lpstr>
      <vt:lpstr>Calibri</vt:lpstr>
      <vt:lpstr>simple-light-2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Raghu Kanadam</cp:lastModifiedBy>
  <cp:revision>33</cp:revision>
  <dcterms:modified xsi:type="dcterms:W3CDTF">2019-10-30T13:18:27Z</dcterms:modified>
</cp:coreProperties>
</file>