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4133" autoAdjust="0"/>
  </p:normalViewPr>
  <p:slideViewPr>
    <p:cSldViewPr snapToGrid="0" snapToObjects="1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7A6BF-99C2-9F43-BA06-2788C4FDD7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614366"/>
            <a:ext cx="6858000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3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F86-AA97-E446-B570-44697F89076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5F9-7D35-B349-A2C8-64DDA0F6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BF86-AA97-E446-B570-44697F890767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F5F9-7D35-B349-A2C8-64DDA0F69B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992DA-1490-7F4D-BD08-9128AE0DF5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938325" y="-1377665"/>
            <a:ext cx="7300912" cy="95418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3B1983C-1637-014B-87A3-191F6FC4B388}"/>
              </a:ext>
            </a:extLst>
          </p:cNvPr>
          <p:cNvGrpSpPr/>
          <p:nvPr userDrawn="1"/>
        </p:nvGrpSpPr>
        <p:grpSpPr>
          <a:xfrm>
            <a:off x="8006377" y="-171458"/>
            <a:ext cx="1276928" cy="1714499"/>
            <a:chOff x="10084616" y="257177"/>
            <a:chExt cx="1702571" cy="17144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EBD726-F2E0-0B4C-9EB0-7AF1D26D2A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148533" y="517996"/>
              <a:ext cx="1491370" cy="119809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  <a:bevelB prst="angle"/>
            </a:sp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641E17-2C1E-5B4E-8704-609F906BD9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084616" y="257177"/>
              <a:ext cx="1702571" cy="17144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2A3CEE-7C27-424E-BC3A-DB9246B6FAB4}"/>
                </a:ext>
              </a:extLst>
            </p:cNvPr>
            <p:cNvSpPr txBox="1"/>
            <p:nvPr/>
          </p:nvSpPr>
          <p:spPr>
            <a:xfrm>
              <a:off x="10568068" y="1580276"/>
              <a:ext cx="92878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ook Antiqua" panose="02040602050305030304" pitchFamily="18" charset="0"/>
                  <a:cs typeface="Bangla Sangam MN" panose="02000000000000000000" pitchFamily="2" charset="0"/>
                </a:rPr>
                <a:t>GAB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" y="900664"/>
            <a:ext cx="586025" cy="589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55" y="829705"/>
            <a:ext cx="979127" cy="717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8" y="5367979"/>
            <a:ext cx="8344195" cy="2179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0004" y="1545668"/>
            <a:ext cx="7945644" cy="461643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766">
              <a:buClr>
                <a:srgbClr val="595959"/>
              </a:buClr>
              <a:defRPr/>
            </a:pPr>
            <a:r>
              <a:rPr lang="en-US" alt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Bhajan</a:t>
            </a:r>
            <a:endParaRPr lang="en-US" altLang="en-US" sz="21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0004" y="4642469"/>
            <a:ext cx="7945644" cy="34622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766">
              <a:buClr>
                <a:srgbClr val="595959"/>
              </a:buClr>
              <a:defRPr/>
            </a:pPr>
            <a:r>
              <a:rPr lang="en-US" altLang="en-US" sz="135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  <a:endParaRPr lang="en-US" altLang="en-US" sz="135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96144" y="5273807"/>
            <a:ext cx="5464629" cy="36931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766">
              <a:buClr>
                <a:srgbClr val="595959"/>
              </a:buClr>
              <a:defRPr/>
            </a:pPr>
            <a:r>
              <a:rPr lang="en-US" altLang="en-US" sz="1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NextBhajan</a:t>
            </a:r>
            <a:endParaRPr lang="en-US" altLang="en-US" sz="15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62D4C8-CA24-5848-BC60-A1FCC26ABAF0}"/>
              </a:ext>
            </a:extLst>
          </p:cNvPr>
          <p:cNvSpPr txBox="1">
            <a:spLocks noChangeArrowheads="1"/>
          </p:cNvSpPr>
          <p:nvPr/>
        </p:nvSpPr>
        <p:spPr>
          <a:xfrm>
            <a:off x="415667" y="5277848"/>
            <a:ext cx="1228077" cy="36931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766">
              <a:buClr>
                <a:srgbClr val="595959"/>
              </a:buClr>
              <a:defRPr/>
            </a:pPr>
            <a:r>
              <a:rPr lang="en-US" altLang="en-US" sz="1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Scale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3F0C7D4-7B20-3742-A244-84DFF494EFC1}"/>
              </a:ext>
            </a:extLst>
          </p:cNvPr>
          <p:cNvSpPr txBox="1">
            <a:spLocks noChangeArrowheads="1"/>
          </p:cNvSpPr>
          <p:nvPr/>
        </p:nvSpPr>
        <p:spPr>
          <a:xfrm>
            <a:off x="7260775" y="5273807"/>
            <a:ext cx="1405391" cy="36931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766">
              <a:buClr>
                <a:srgbClr val="595959"/>
              </a:buClr>
              <a:defRPr/>
            </a:pPr>
            <a:r>
              <a:rPr lang="en-US" altLang="en-US" sz="1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NextScale</a:t>
            </a:r>
            <a:endParaRPr lang="en-US" altLang="en-US" sz="15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2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Bangla Sangam MN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Natarajan</dc:creator>
  <cp:lastModifiedBy>Raghu Kanadam</cp:lastModifiedBy>
  <cp:revision>74</cp:revision>
  <dcterms:created xsi:type="dcterms:W3CDTF">2018-09-07T02:57:20Z</dcterms:created>
  <dcterms:modified xsi:type="dcterms:W3CDTF">2018-11-01T21:13:47Z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cf2da1-2c3f-45d0-b055-2ede070a0b5f_Enabled">
    <vt:lpwstr>True</vt:lpwstr>
  </property>
  <property fmtid="{D5CDD505-2E9C-101B-9397-08002B2CF9AE}" pid="3" name="MSIP_Label_f9cf2da1-2c3f-45d0-b055-2ede070a0b5f_SiteId">
    <vt:lpwstr>bb2ed304-4099-49cf-b081-cbb7a3a580ca</vt:lpwstr>
  </property>
  <property fmtid="{D5CDD505-2E9C-101B-9397-08002B2CF9AE}" pid="4" name="MSIP_Label_f9cf2da1-2c3f-45d0-b055-2ede070a0b5f_Owner">
    <vt:lpwstr>BKrishnaiyer@verint.com</vt:lpwstr>
  </property>
  <property fmtid="{D5CDD505-2E9C-101B-9397-08002B2CF9AE}" pid="5" name="MSIP_Label_f9cf2da1-2c3f-45d0-b055-2ede070a0b5f_SetDate">
    <vt:lpwstr>2018-09-19T03:00:27.1707799Z</vt:lpwstr>
  </property>
  <property fmtid="{D5CDD505-2E9C-101B-9397-08002B2CF9AE}" pid="6" name="MSIP_Label_f9cf2da1-2c3f-45d0-b055-2ede070a0b5f_Name">
    <vt:lpwstr>Public</vt:lpwstr>
  </property>
  <property fmtid="{D5CDD505-2E9C-101B-9397-08002B2CF9AE}" pid="7" name="MSIP_Label_f9cf2da1-2c3f-45d0-b055-2ede070a0b5f_Application">
    <vt:lpwstr>Microsoft Azure Information Protection</vt:lpwstr>
  </property>
  <property fmtid="{D5CDD505-2E9C-101B-9397-08002B2CF9AE}" pid="8" name="MSIP_Label_f9cf2da1-2c3f-45d0-b055-2ede070a0b5f_Extended_MSFT_Method">
    <vt:lpwstr>Automatic</vt:lpwstr>
  </property>
  <property fmtid="{D5CDD505-2E9C-101B-9397-08002B2CF9AE}" pid="9" name="Sensitivity">
    <vt:lpwstr>Public</vt:lpwstr>
  </property>
</Properties>
</file>