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4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721902"/>
            <a:ext cx="9102211" cy="86230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9988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" y="867465"/>
            <a:ext cx="1386394" cy="139605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206774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9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Arial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38</cp:revision>
  <dcterms:created xsi:type="dcterms:W3CDTF">2017-03-17T04:56:57Z</dcterms:created>
  <dcterms:modified xsi:type="dcterms:W3CDTF">2017-05-13T18:09:26Z</dcterms:modified>
</cp:coreProperties>
</file>