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>
        <p:scale>
          <a:sx n="106" d="100"/>
          <a:sy n="106" d="100"/>
        </p:scale>
        <p:origin x="24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7479-840D-294F-9C08-55F5B586E708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9F0-93EA-7C44-B431-8E0B63C5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2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486-D2A3-2447-A496-D33DD53C722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616B-269B-A14D-B7C7-103A69575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Sai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Gayatri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-189315" y="2401006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Tatsat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Sri Narayana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Purushottama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Guru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Siddha Buddha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Skanda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Vinayaka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Savita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Pavaka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Brahma Mazda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Yehova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Shakti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Yesu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Pita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Prabhu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Rudra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Vishnu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Ramakrishna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Rahima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Tao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Vasudeva Go-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Vishwarupa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Chidananda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Hari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Advitiya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Akala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Nirbhaya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Atmalinga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Shiva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Tu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054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Narayana Narayana Om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, Narayana Narayana Om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-17650" y="2068722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Omkaara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Roopa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Ojaswi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Saayi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Mahadeva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Saayi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Mahadeva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Mangala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Aarathi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Anduko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Mandara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Giridhari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Splendorous One! O Lord of Lords -- Lord Sai! Thy Form is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Pranava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 We pray Thee to accept the auspicious waving of flame of light (signifying the removal of ignorance). Victory to Thee, O Lord of Universe, Resident of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Mandhar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mountain -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Giridhari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Sacred Holy And Supreme is Baba’s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Vibhuti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942314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Narayana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Narayana Narayana Om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Sathguru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(x3)</a:t>
            </a: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Shantihi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10" name="AutoShape 2"/>
          <p:cNvSpPr/>
          <p:nvPr/>
        </p:nvSpPr>
        <p:spPr>
          <a:xfrm>
            <a:off x="3081" y="4891436"/>
            <a:ext cx="9102211" cy="576730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Chant the name of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 Narayana, Whose Form is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Pranava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. Victory to Noble Teacher and Supreme Lord Sai,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853149" y="972560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Divine Guiding Principle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-18372" y="2379991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endParaRPr lang="en-US" sz="2800" b="1" kern="0" dirty="0" smtClean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smtClean="0">
                <a:solidFill>
                  <a:srgbClr val="004C97"/>
                </a:solidFill>
                <a:ea typeface="Arial"/>
                <a:cs typeface="Arial"/>
                <a:sym typeface="Arial"/>
              </a:rPr>
              <a:t>Sacred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 holy and Supreme is Baba’s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Pouring forth in brilliant stream – this play of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So auspicious is its might, it grants liberation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Baba’s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vibhuti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– its power protects me.</a:t>
            </a:r>
          </a:p>
          <a:p>
            <a:pPr algn="ctr" defTabSz="457155"/>
            <a:r>
              <a:rPr lang="en-US" sz="2800" b="1" kern="0" dirty="0" err="1" smtClean="0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Paramam</a:t>
            </a:r>
            <a:r>
              <a:rPr lang="en-US" sz="2800" b="1" kern="0" dirty="0" smtClean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Pavithram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Baba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   </a:t>
            </a:r>
          </a:p>
          <a:p>
            <a:pPr algn="ctr" defTabSz="457155"/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Vichithram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Leela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Paramaartha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Ishtaartha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Moksha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Pradhaatham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Baba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Vibhuthim</a:t>
            </a:r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Idhamasrayami</a:t>
            </a:r>
            <a:endParaRPr lang="en-US" sz="2800" b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English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Aarti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Sayishwaraya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Vidmahe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Dheemahi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Tanna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Prachodayaath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(x3)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Shantihi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With Captivating Grace and Loveliness 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Our Lord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protect devotees who cling to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Show Your Mercy to us who sing to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Knowing You are God in human form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Mother Father Teacher and Lord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With captivating grace and loveliness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do everything to bring us happiness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You're aware of all through infinite consciousness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are Master of every living thing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For devotees You're wish-fulfilling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Helping us when we are in distress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You are the word of God Pure and Bright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Mother Father Teacher and Lord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remind us there is only one not two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there is truly no one else but You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Master of creation You are adored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People of all nations are striving toward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Realization of our true reward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Our unity with You Lord of the Worlds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Samskrit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Aarti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-195331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You are the Word of God pure and bright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The Embodiment of all that’s true and right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fill our hearts with pure delight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Do accept our prayer and heed us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From darkness we can't bear please lead us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With your might You make our burdens light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All praise to You Lord of the Worlds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Shashi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Vadana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Sree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Kara Swami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Pranapathey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870122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Sai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Bhaktha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Jana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Samrakshaka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Parthi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Maheshwara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Victory to Lord of Universe, Lord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Sathya</a:t>
            </a:r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 Sai, Who destroys grief, evil, and miseries of life and Who guards and protects devotees. Victory to Lord of Lords - Lord of </a:t>
            </a:r>
            <a:r>
              <a:rPr lang="en-US" i="1" kern="0" dirty="0" err="1">
                <a:solidFill>
                  <a:srgbClr val="EA7600"/>
                </a:solidFill>
                <a:ea typeface="Arial"/>
                <a:cs typeface="Arial"/>
                <a:sym typeface="Arial"/>
              </a:rPr>
              <a:t>Parthi</a:t>
            </a:r>
            <a:endParaRPr lang="en-US" i="1" kern="0" dirty="0">
              <a:solidFill>
                <a:srgbClr val="EA76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Maata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Pita Guru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Daivamu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Mari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Antayu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Neeve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2170912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Sashi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Vadhana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Sree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Karaa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Pathey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,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Sarva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Praana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Pathey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Aasritha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Kalpa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Latheeka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(x2)</a:t>
            </a: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Aapadh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Baandhavaa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Graceful and Charming as a full moon! O Auspicious One! O Lord Sai! Thou art the Indweller and life-force of all Beings; the wish-fulfilling divine creeper to those who have surrendered to Thee; and kinsman, protector, and friend in times of distress and calamities. Victory to Lord of Universe.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Unison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Omkaara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Roopa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Ojaswi</a:t>
            </a:r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, Om Sai </a:t>
            </a:r>
            <a:r>
              <a:rPr lang="en-US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Mahadeva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2146846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Maatha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Pitha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Guru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Daivamu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Mari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Anthayu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Neevey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Swami Mari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Anthayu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Neevey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Brahma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Jaganaatha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Naada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Brahma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Jaganaatha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Naagendra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Shayanaa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Jaya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Jagadheesa</a:t>
            </a: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Harey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081" y="4431971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O Lord Sai! Thou art Mother, Father, noble Teacher, Supreme Divinity, and everything to us. O Lord Universe! Thou art Primeval Sound and art reclined on coiled serpent.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022" y="867467"/>
            <a:ext cx="1417946" cy="15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744</Words>
  <Application>Microsoft Macintosh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Palo Alto Networks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44</cp:revision>
  <dcterms:created xsi:type="dcterms:W3CDTF">2015-04-30T17:31:05Z</dcterms:created>
  <dcterms:modified xsi:type="dcterms:W3CDTF">2017-05-13T18:12:39Z</dcterms:modified>
</cp:coreProperties>
</file>