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54" r:id="rId3"/>
  </p:sldMasterIdLst>
  <p:notesMasterIdLst>
    <p:notesMasterId r:id="rId8"/>
  </p:notesMasterIdLst>
  <p:sldIdLst>
    <p:sldId id="258" r:id="rId4"/>
    <p:sldId id="263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649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D248D-3D57-A545-B59E-9D52D872A47E}" type="slidenum">
              <a:rPr lang="en-US"/>
              <a:pPr/>
              <a:t>1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39E8A1-B3A5-7C4F-957C-64D89807F7B3}" type="slidenum">
              <a:rPr lang="en-US"/>
              <a:pPr/>
              <a:t>3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7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30" y="4745920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1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1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2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5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5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5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5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5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5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9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7" y="366189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501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501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6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7230594" y="5585268"/>
            <a:ext cx="304800" cy="2968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0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Center Announcements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3 OMs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222642" cy="1231158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marL="514350" indent="-514350" algn="ctr" defTabSz="457155">
              <a:buFont typeface="+mj-lt"/>
              <a:buAutoNum type="arabicPeriod"/>
            </a:pP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6" name="AutoShape 2"/>
          <p:cNvSpPr/>
          <p:nvPr/>
        </p:nvSpPr>
        <p:spPr>
          <a:xfrm>
            <a:off x="1027509" y="994842"/>
            <a:ext cx="7127141" cy="536966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32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Center Announcements</a:t>
            </a:r>
          </a:p>
        </p:txBody>
      </p:sp>
      <p:sp>
        <p:nvSpPr>
          <p:cNvPr id="7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o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57250"/>
            <a:ext cx="9149830" cy="5143500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14600" y="724840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000" b="1" dirty="0">
                <a:solidFill>
                  <a:schemeClr val="bg1"/>
                </a:solidFill>
                <a:cs typeface="Andalus" pitchFamily="2" charset="-78"/>
              </a:rPr>
              <a:t>OM (3x)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181378" y="546735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Next: Gayathri (3x)</a:t>
            </a:r>
          </a:p>
        </p:txBody>
      </p:sp>
    </p:spTree>
    <p:extLst>
      <p:ext uri="{BB962C8B-B14F-4D97-AF65-F5344CB8AC3E}">
        <p14:creationId xmlns:p14="http://schemas.microsoft.com/office/powerpoint/2010/main" val="136878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40" y="4562500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We meditate on that most adored Supreme Lord, the creator, whose effulgence (divine light) illumines all realms (physical, mental and spiritual). May this divine light illumine our intellect.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Bhajans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4"/>
            <a:ext cx="1386395" cy="1396051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Bhur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Bhuvaḥ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Swaḥ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Tat-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savitur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Vareñyaṃ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Bhargo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Devasya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Dhīmahi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Dhiyo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Yonaḥ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Prachodayāt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(3x)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76</Words>
  <Application>Microsoft Macintosh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Andalus</vt:lpstr>
      <vt:lpstr>Calibri</vt:lpstr>
      <vt:lpstr>Calibri Light</vt:lpstr>
      <vt:lpstr>Arial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43</cp:revision>
  <dcterms:created xsi:type="dcterms:W3CDTF">2017-03-17T04:56:57Z</dcterms:created>
  <dcterms:modified xsi:type="dcterms:W3CDTF">2017-05-13T18:13:20Z</dcterms:modified>
</cp:coreProperties>
</file>