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012C-C5EE-4F45-83CC-F4C23FCB344F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F404-F4C2-F248-9DFB-1E2E1218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9EBA-553B-7140-AA39-7ED6D0B99CF7}" type="datetimeFigureOut">
              <a:rPr lang="en-US" smtClean="0"/>
              <a:t>5/13/17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Thought For The Week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From Untruth Lead Us To Truth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 smtClean="0">
                <a:solidFill>
                  <a:srgbClr val="004C97"/>
                </a:solidFill>
                <a:ea typeface="Arial"/>
                <a:cs typeface="Arial"/>
                <a:sym typeface="Arial"/>
              </a:rPr>
              <a:t>ThoughtForTheWeek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8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16</cp:revision>
  <dcterms:created xsi:type="dcterms:W3CDTF">2015-04-30T17:30:23Z</dcterms:created>
  <dcterms:modified xsi:type="dcterms:W3CDTF">2017-05-13T18:16:56Z</dcterms:modified>
</cp:coreProperties>
</file>