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3668" r:id="rId2"/>
    <p:sldMasterId id="2147483728" r:id="rId3"/>
  </p:sldMasterIdLst>
  <p:notesMasterIdLst>
    <p:notesMasterId r:id="rId5"/>
  </p:notesMasterIdLst>
  <p:sldIdLst>
    <p:sldId id="257" r:id="rId4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600"/>
    <a:srgbClr val="004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00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17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3472A-F286-9543-9F65-E88EC153A9C1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8FC3F-963F-044C-ACE7-A973FEBE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"/>
          <p:cNvSpPr/>
          <p:nvPr userDrawn="1"/>
        </p:nvSpPr>
        <p:spPr>
          <a:xfrm>
            <a:off x="175099" y="1168766"/>
            <a:ext cx="8735438" cy="3577151"/>
          </a:xfrm>
          <a:prstGeom prst="rect">
            <a:avLst/>
          </a:prstGeom>
        </p:spPr>
        <p:txBody>
          <a:bodyPr anchor="ctr"/>
          <a:lstStyle/>
          <a:p>
            <a:pPr algn="ctr" defTabSz="457155"/>
            <a:endParaRPr lang="en-US" sz="3200" b="1" kern="0" dirty="0">
              <a:solidFill>
                <a:schemeClr val="tx2">
                  <a:lumMod val="60000"/>
                  <a:lumOff val="4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" name="AutoShape 2"/>
          <p:cNvSpPr/>
          <p:nvPr userDrawn="1"/>
        </p:nvSpPr>
        <p:spPr>
          <a:xfrm>
            <a:off x="28" y="4745918"/>
            <a:ext cx="9118155" cy="1401977"/>
          </a:xfrm>
          <a:prstGeom prst="rect">
            <a:avLst/>
          </a:prstGeom>
        </p:spPr>
        <p:txBody>
          <a:bodyPr/>
          <a:lstStyle/>
          <a:p>
            <a:pPr algn="ctr" defTabSz="457155"/>
            <a:endParaRPr lang="en-US" sz="2400" i="1" kern="0" dirty="0">
              <a:solidFill>
                <a:schemeClr val="accent6">
                  <a:lumMod val="75000"/>
                </a:schemeClr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6200"/>
            <a:ext cx="1971675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62" y="366200"/>
            <a:ext cx="5762625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14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570"/>
            <a:ext cx="6858000" cy="1655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6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8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0269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8936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43" y="1680634"/>
            <a:ext cx="386873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43" y="2506133"/>
            <a:ext cx="3868737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13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62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4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3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8487"/>
            <a:ext cx="4629150" cy="48725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3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8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3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8487"/>
            <a:ext cx="4629150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3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75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4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6188"/>
            <a:ext cx="1971675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5" y="366188"/>
            <a:ext cx="5762625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64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0269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8936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44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61" y="1680634"/>
            <a:ext cx="386873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61" y="2506133"/>
            <a:ext cx="3868737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9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61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8499"/>
            <a:ext cx="4629150" cy="48725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61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61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8499"/>
            <a:ext cx="4629150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61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247" y="-309001"/>
            <a:ext cx="1597753" cy="25573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50" y="45285"/>
            <a:ext cx="1181432" cy="15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9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32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8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7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2"/>
          <p:cNvSpPr/>
          <p:nvPr/>
        </p:nvSpPr>
        <p:spPr>
          <a:xfrm>
            <a:off x="18038" y="4562500"/>
            <a:ext cx="9102211" cy="1021712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Meaning</a:t>
            </a:r>
          </a:p>
        </p:txBody>
      </p:sp>
      <p:sp>
        <p:nvSpPr>
          <p:cNvPr id="25" name="AutoShape 3"/>
          <p:cNvSpPr/>
          <p:nvPr/>
        </p:nvSpPr>
        <p:spPr>
          <a:xfrm>
            <a:off x="997528" y="1132671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Scale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9" y="5599884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b="1" i="1" kern="0" dirty="0" err="1" smtClean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NextBhajanAndScale</a:t>
            </a:r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5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12791" r="8163" b="6380"/>
          <a:stretch/>
        </p:blipFill>
        <p:spPr>
          <a:xfrm>
            <a:off x="8010605" y="857249"/>
            <a:ext cx="1109645" cy="12413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28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Bhajan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57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Custom Design</vt:lpstr>
      <vt:lpstr>1_Custom Design</vt:lpstr>
      <vt:lpstr>2_Custom Design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35</cp:revision>
  <dcterms:created xsi:type="dcterms:W3CDTF">2017-03-17T04:56:57Z</dcterms:created>
  <dcterms:modified xsi:type="dcterms:W3CDTF">2017-03-19T06:26:41Z</dcterms:modified>
</cp:coreProperties>
</file>