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48850" y="1905933"/>
            <a:ext cx="7719900" cy="3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80272" y="1175100"/>
            <a:ext cx="3423900" cy="3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2400" b="1" i="1" kern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219950" y="6490743"/>
            <a:ext cx="18543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30412" y="6497151"/>
            <a:ext cx="7767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B5B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3" descr="Sarva Dharma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03" y="127100"/>
            <a:ext cx="1697034" cy="171914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  <p:sp>
        <p:nvSpPr>
          <p:cNvPr id="62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340225" y="4980331"/>
            <a:ext cx="86883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31800" y="5987133"/>
            <a:ext cx="4407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Bhajan :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0" y="0"/>
            <a:ext cx="2336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14</cp:revision>
  <dcterms:created xsi:type="dcterms:W3CDTF">2019-02-08T06:25:44Z</dcterms:created>
  <dcterms:modified xsi:type="dcterms:W3CDTF">2020-02-16T16:26:55Z</dcterms:modified>
</cp:coreProperties>
</file>