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9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357f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357f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88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9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0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02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62838" y="1623100"/>
            <a:ext cx="8688337" cy="356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Bhajan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3489880" y="866361"/>
            <a:ext cx="209672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Scale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    :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2136751" cy="16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082900" y="230175"/>
            <a:ext cx="5253158" cy="356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C982"/>
                    </a:gs>
                    <a:gs pos="100000">
                      <a:srgbClr val="F58F09"/>
                    </a:gs>
                  </a:gsLst>
                  <a:lin ang="5400012" scaled="0"/>
                </a:gradFill>
                <a:effectLst/>
                <a:uLnTx/>
                <a:uFillTx/>
                <a:latin typeface="Pacifico"/>
                <a:cs typeface="Arial"/>
                <a:sym typeface="Arial"/>
              </a:rPr>
              <a:t>Maha Shivaratri Celebrations</a:t>
            </a:r>
          </a:p>
        </p:txBody>
      </p:sp>
      <p:sp>
        <p:nvSpPr>
          <p:cNvPr id="84" name="Google Shape;84;p15"/>
          <p:cNvSpPr txBox="1"/>
          <p:nvPr/>
        </p:nvSpPr>
        <p:spPr>
          <a:xfrm>
            <a:off x="162838" y="5231921"/>
            <a:ext cx="8688337" cy="11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1" u="none" strike="noStrike" kern="0" cap="none" spc="0" normalizeH="0" baseline="0" noProof="0" dirty="0">
                <a:ln>
                  <a:noFill/>
                </a:ln>
                <a:solidFill>
                  <a:srgbClr val="F6B26B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Meaning</a:t>
            </a:r>
            <a:endParaRPr kumimoji="0" b="0" i="1" u="none" strike="noStrike" kern="0" cap="none" spc="0" normalizeH="0" baseline="0" noProof="0" dirty="0">
              <a:ln>
                <a:noFill/>
              </a:ln>
              <a:solidFill>
                <a:srgbClr val="F6B26B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 amt="95000"/>
          </a:blip>
          <a:srcRect l="9063" r="16275"/>
          <a:stretch/>
        </p:blipFill>
        <p:spPr>
          <a:xfrm>
            <a:off x="894825" y="579852"/>
            <a:ext cx="347100" cy="44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AE792CC8-C14E-B14F-83B3-814BF0B0DDC1}"/>
              </a:ext>
            </a:extLst>
          </p:cNvPr>
          <p:cNvSpPr/>
          <p:nvPr/>
        </p:nvSpPr>
        <p:spPr>
          <a:xfrm>
            <a:off x="7219950" y="6490742"/>
            <a:ext cx="1854200" cy="31526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21DD7B5-A603-964C-AC4F-6F4D84B243C4}"/>
              </a:ext>
            </a:extLst>
          </p:cNvPr>
          <p:cNvSpPr/>
          <p:nvPr/>
        </p:nvSpPr>
        <p:spPr>
          <a:xfrm>
            <a:off x="3219174" y="6490742"/>
            <a:ext cx="3829326" cy="34220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D7CD8CA-3AC2-5442-BA7C-456E6AF06A02}"/>
              </a:ext>
            </a:extLst>
          </p:cNvPr>
          <p:cNvSpPr/>
          <p:nvPr/>
        </p:nvSpPr>
        <p:spPr>
          <a:xfrm>
            <a:off x="2442574" y="6507416"/>
            <a:ext cx="776599" cy="3152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A7A9D5-8929-7641-B607-28E6746BF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4" y="89557"/>
            <a:ext cx="1386394" cy="13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4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Pacifico</vt:lpstr>
      <vt:lpstr>Trebuchet MS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6</cp:revision>
  <dcterms:created xsi:type="dcterms:W3CDTF">2019-02-08T06:25:44Z</dcterms:created>
  <dcterms:modified xsi:type="dcterms:W3CDTF">2019-02-17T08:17:00Z</dcterms:modified>
</cp:coreProperties>
</file>