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swam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33" y="267375"/>
            <a:ext cx="54584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swam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232" y="267351"/>
            <a:ext cx="2169200" cy="16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2" y="1535112"/>
            <a:ext cx="5386916" cy="639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09602" y="2174876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253994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211661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52396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93367" y="2174876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253994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211661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52396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69329" algn="l" rtl="0">
              <a:spcBef>
                <a:spcPts val="427"/>
              </a:spcBef>
              <a:buClr>
                <a:schemeClr val="dk1"/>
              </a:buClr>
              <a:buSzPct val="10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2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186262" algn="l" rtl="0">
              <a:spcBef>
                <a:spcPts val="853"/>
              </a:spcBef>
              <a:buClr>
                <a:schemeClr val="dk1"/>
              </a:buClr>
              <a:buSzPct val="1000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43930" algn="l" rtl="0">
              <a:spcBef>
                <a:spcPts val="747"/>
              </a:spcBef>
              <a:buClr>
                <a:schemeClr val="dk1"/>
              </a:buClr>
              <a:buSzPct val="1000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01597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7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267"/>
              </a:spcBef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89719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2389719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53"/>
              </a:spcBef>
              <a:buClr>
                <a:schemeClr val="dk1"/>
              </a:buClr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747"/>
              </a:spcBef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389719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7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267"/>
              </a:spcBef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186262" algn="l" rtl="0">
              <a:spcBef>
                <a:spcPts val="853"/>
              </a:spcBef>
              <a:buClr>
                <a:schemeClr val="dk1"/>
              </a:buClr>
              <a:buSzPct val="1000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43930" algn="l" rtl="0">
              <a:spcBef>
                <a:spcPts val="747"/>
              </a:spcBef>
              <a:buClr>
                <a:schemeClr val="dk1"/>
              </a:buClr>
              <a:buSzPct val="1000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01597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1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186262" algn="l" rtl="0">
              <a:spcBef>
                <a:spcPts val="853"/>
              </a:spcBef>
              <a:buClr>
                <a:schemeClr val="dk1"/>
              </a:buClr>
              <a:buSzPct val="1000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43930" algn="l" rtl="0">
              <a:spcBef>
                <a:spcPts val="747"/>
              </a:spcBef>
              <a:buClr>
                <a:schemeClr val="dk1"/>
              </a:buClr>
              <a:buSzPct val="1000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01597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FEC3-9CDB-E245-BB8A-812FE39478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7DFB-9420-F24C-9D94-9D3B3603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2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6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6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5" descr="transparent_wav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541" y="5713240"/>
            <a:ext cx="12076460" cy="1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338"/>
            <a:ext cx="2260051" cy="2713115"/>
          </a:xfrm>
          <a:prstGeom prst="rect">
            <a:avLst/>
          </a:prstGeom>
        </p:spPr>
      </p:pic>
      <p:pic>
        <p:nvPicPr>
          <p:cNvPr id="10" name="Shape 17" descr="Colorful-Flower-Abstract-Background-Vector-Graphi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51678">
            <a:off x="11141671" y="5720867"/>
            <a:ext cx="1154948" cy="1088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1"/>
          <p:cNvSpPr/>
          <p:nvPr/>
        </p:nvSpPr>
        <p:spPr>
          <a:xfrm>
            <a:off x="-23535" y="1168752"/>
            <a:ext cx="12181075" cy="3099456"/>
          </a:xfrm>
          <a:prstGeom prst="rect">
            <a:avLst/>
          </a:prstGeom>
        </p:spPr>
        <p:txBody>
          <a:bodyPr anchor="ctr"/>
          <a:lstStyle/>
          <a:p>
            <a:pPr algn="ctr" defTabSz="609585"/>
            <a:r>
              <a:rPr lang="en-US" sz="3600" b="1" kern="0" dirty="0" err="1" smtClean="0">
                <a:solidFill>
                  <a:srgbClr val="FFC000"/>
                </a:solidFill>
                <a:ea typeface="Arial"/>
                <a:cs typeface="Arial"/>
                <a:sym typeface="Arial"/>
              </a:rPr>
              <a:t>Bhajan</a:t>
            </a:r>
            <a:endParaRPr lang="en-US" sz="3600" b="1" kern="0" dirty="0">
              <a:solidFill>
                <a:srgbClr val="FFC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AutoShape 2"/>
          <p:cNvSpPr/>
          <p:nvPr/>
        </p:nvSpPr>
        <p:spPr>
          <a:xfrm>
            <a:off x="1" y="4090569"/>
            <a:ext cx="12157540" cy="2309171"/>
          </a:xfrm>
          <a:prstGeom prst="rect">
            <a:avLst/>
          </a:prstGeom>
        </p:spPr>
        <p:txBody>
          <a:bodyPr/>
          <a:lstStyle/>
          <a:p>
            <a:pPr algn="ctr" defTabSz="609585"/>
            <a:r>
              <a:rPr lang="en-US" sz="2400" i="1" kern="0" dirty="0" smtClean="0">
                <a:solidFill>
                  <a:srgbClr val="FFFFFF">
                    <a:lumMod val="75000"/>
                  </a:srgbClr>
                </a:solidFill>
                <a:ea typeface="Arial"/>
                <a:cs typeface="Arial"/>
                <a:sym typeface="Arial"/>
              </a:rPr>
              <a:t>Meaning</a:t>
            </a:r>
            <a:endParaRPr lang="en-US" sz="2400" i="1" kern="0" dirty="0">
              <a:solidFill>
                <a:srgbClr val="FFFFFF">
                  <a:lumMod val="75000"/>
                </a:srgb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AutoShape 3"/>
          <p:cNvSpPr/>
          <p:nvPr/>
        </p:nvSpPr>
        <p:spPr>
          <a:xfrm>
            <a:off x="1963388" y="157657"/>
            <a:ext cx="8043553" cy="533400"/>
          </a:xfrm>
          <a:prstGeom prst="rect">
            <a:avLst/>
          </a:prstGeom>
        </p:spPr>
        <p:txBody>
          <a:bodyPr/>
          <a:lstStyle/>
          <a:p>
            <a:pPr algn="ctr" defTabSz="609585"/>
            <a:r>
              <a:rPr lang="en-US" sz="3200" b="1" i="1" kern="0" dirty="0" smtClean="0">
                <a:solidFill>
                  <a:srgbClr val="FFFF00"/>
                </a:solidFill>
                <a:ea typeface="Arial"/>
                <a:cs typeface="Arial"/>
                <a:sym typeface="Arial"/>
              </a:rPr>
              <a:t>Scale</a:t>
            </a:r>
            <a:endParaRPr lang="en-US" sz="3200" b="1" i="1" kern="0" dirty="0">
              <a:solidFill>
                <a:srgbClr val="FFFF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5"/>
          <p:cNvSpPr/>
          <p:nvPr/>
        </p:nvSpPr>
        <p:spPr>
          <a:xfrm>
            <a:off x="981693" y="5887633"/>
            <a:ext cx="9900592" cy="533400"/>
          </a:xfrm>
          <a:prstGeom prst="rect">
            <a:avLst/>
          </a:prstGeom>
        </p:spPr>
        <p:txBody>
          <a:bodyPr/>
          <a:lstStyle/>
          <a:p>
            <a:pPr algn="ctr" defTabSz="609585"/>
            <a:r>
              <a:rPr lang="en-US" sz="2400" b="1" i="1" kern="0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2400" b="1" i="1" kern="0" dirty="0" err="1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  <a:t>NextBhajan,NextScale</a:t>
            </a:r>
            <a:endParaRPr lang="en-US" sz="2400" b="1" i="1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8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</cp:revision>
  <dcterms:created xsi:type="dcterms:W3CDTF">2017-03-17T04:56:57Z</dcterms:created>
  <dcterms:modified xsi:type="dcterms:W3CDTF">2017-03-17T05:44:27Z</dcterms:modified>
</cp:coreProperties>
</file>