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14"/>
    <p:restoredTop sz="94631"/>
  </p:normalViewPr>
  <p:slideViewPr>
    <p:cSldViewPr snapToGrid="0" snapToObjects="1">
      <p:cViewPr varScale="1">
        <p:scale>
          <a:sx n="108" d="100"/>
          <a:sy n="108" d="100"/>
        </p:scale>
        <p:origin x="11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29C54-EB56-FA47-ABE2-DF1DD17D2BBF}" type="datetimeFigureOut">
              <a:rPr lang="en-US" smtClean="0"/>
              <a:t>2/17/19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EC817-06EA-184A-B348-85EACA08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09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f7357f74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f7357f74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88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989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9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536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193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245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10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386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381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805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90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101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33026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162838" y="1623100"/>
            <a:ext cx="8688337" cy="356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anose="020B0703020202090204" pitchFamily="34" charset="0"/>
                <a:cs typeface="Arial"/>
                <a:sym typeface="Arial"/>
              </a:rPr>
              <a:t>Bhajan</a:t>
            </a:r>
          </a:p>
        </p:txBody>
      </p:sp>
      <p:sp>
        <p:nvSpPr>
          <p:cNvPr id="80" name="Google Shape;80;p15"/>
          <p:cNvSpPr txBox="1"/>
          <p:nvPr/>
        </p:nvSpPr>
        <p:spPr>
          <a:xfrm>
            <a:off x="3489880" y="866361"/>
            <a:ext cx="2096727" cy="356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703020202090204" pitchFamily="34" charset="0"/>
                <a:cs typeface="Arial"/>
                <a:sym typeface="Arial"/>
              </a:rPr>
              <a:t>Scale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703020202090204" pitchFamily="34" charset="0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cs typeface="Arial"/>
                <a:sym typeface="Arial"/>
              </a:rPr>
              <a:t>          : 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703020202090204" pitchFamily="34" charset="0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703020202090204" pitchFamily="34" charset="0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cs typeface="Arial"/>
                <a:sym typeface="Arial"/>
              </a:rPr>
              <a:t>      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703020202090204" pitchFamily="34" charset="0"/>
              <a:cs typeface="Arial"/>
              <a:sym typeface="Arial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5"/>
            <a:ext cx="2136751" cy="16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2082900" y="230175"/>
            <a:ext cx="5253158" cy="3567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sz="1400" b="0" i="0" u="none" strike="noStrike" kern="0" cap="none" spc="0" normalizeH="0" baseline="0" noProof="0"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  <a:gradFill>
                  <a:gsLst>
                    <a:gs pos="0">
                      <a:srgbClr val="FFC982"/>
                    </a:gs>
                    <a:gs pos="100000">
                      <a:srgbClr val="F58F09"/>
                    </a:gs>
                  </a:gsLst>
                  <a:lin ang="5400012" scaled="0"/>
                </a:gradFill>
                <a:effectLst/>
                <a:uLnTx/>
                <a:uFillTx/>
                <a:latin typeface="Pacifico"/>
                <a:cs typeface="Arial"/>
                <a:sym typeface="Arial"/>
              </a:rPr>
              <a:t>Maha Shivaratri Celebrations</a:t>
            </a:r>
          </a:p>
        </p:txBody>
      </p:sp>
      <p:sp>
        <p:nvSpPr>
          <p:cNvPr id="84" name="Google Shape;84;p15"/>
          <p:cNvSpPr txBox="1"/>
          <p:nvPr/>
        </p:nvSpPr>
        <p:spPr>
          <a:xfrm>
            <a:off x="162838" y="5231921"/>
            <a:ext cx="8688337" cy="1139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b="0" i="1" u="none" strike="noStrike" kern="0" cap="none" spc="0" normalizeH="0" baseline="0" noProof="0" dirty="0">
                <a:ln>
                  <a:noFill/>
                </a:ln>
                <a:solidFill>
                  <a:srgbClr val="F6B26B"/>
                </a:solidFill>
                <a:effectLst/>
                <a:uLnTx/>
                <a:uFillTx/>
                <a:latin typeface="Trebuchet MS" panose="020B0703020202090204" pitchFamily="34" charset="0"/>
                <a:cs typeface="Arial"/>
                <a:sym typeface="Arial"/>
              </a:rPr>
              <a:t>Meaning</a:t>
            </a:r>
            <a:endParaRPr kumimoji="0" b="0" i="1" u="none" strike="noStrike" kern="0" cap="none" spc="0" normalizeH="0" baseline="0" noProof="0" dirty="0">
              <a:ln>
                <a:noFill/>
              </a:ln>
              <a:solidFill>
                <a:srgbClr val="F6B26B"/>
              </a:solidFill>
              <a:effectLst/>
              <a:uLnTx/>
              <a:uFillTx/>
              <a:latin typeface="Trebuchet MS" panose="020B0703020202090204" pitchFamily="34" charset="0"/>
              <a:cs typeface="Arial"/>
              <a:sym typeface="Arial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4">
            <a:alphaModFix amt="95000"/>
          </a:blip>
          <a:srcRect l="9063" r="16275"/>
          <a:stretch/>
        </p:blipFill>
        <p:spPr>
          <a:xfrm>
            <a:off x="894825" y="579852"/>
            <a:ext cx="347100" cy="446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" name="AutoShape 4">
            <a:extLst>
              <a:ext uri="{FF2B5EF4-FFF2-40B4-BE49-F238E27FC236}">
                <a16:creationId xmlns:a16="http://schemas.microsoft.com/office/drawing/2014/main" id="{AE792CC8-C14E-B14F-83B3-814BF0B0DDC1}"/>
              </a:ext>
            </a:extLst>
          </p:cNvPr>
          <p:cNvSpPr/>
          <p:nvPr/>
        </p:nvSpPr>
        <p:spPr>
          <a:xfrm>
            <a:off x="7219950" y="6490742"/>
            <a:ext cx="1854200" cy="315266"/>
          </a:xfrm>
          <a:prstGeom prst="rect">
            <a:avLst/>
          </a:prstGeom>
          <a:solidFill>
            <a:schemeClr val="tx1"/>
          </a:solidFill>
        </p:spPr>
        <p:txBody>
          <a:bodyPr/>
          <a:lstStyle/>
          <a:p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</a:rPr>
              <a:t>NextScale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621DD7B5-A603-964C-AC4F-6F4D84B243C4}"/>
              </a:ext>
            </a:extLst>
          </p:cNvPr>
          <p:cNvSpPr/>
          <p:nvPr/>
        </p:nvSpPr>
        <p:spPr>
          <a:xfrm>
            <a:off x="3219174" y="6490742"/>
            <a:ext cx="3829326" cy="342206"/>
          </a:xfrm>
          <a:prstGeom prst="rect">
            <a:avLst/>
          </a:prstGeom>
          <a:solidFill>
            <a:schemeClr val="tx1"/>
          </a:solidFill>
        </p:spPr>
        <p:txBody>
          <a:bodyPr/>
          <a:lstStyle/>
          <a:p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</a:rPr>
              <a:t>NextBhajan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3D7CD8CA-3AC2-5442-BA7C-456E6AF06A02}"/>
              </a:ext>
            </a:extLst>
          </p:cNvPr>
          <p:cNvSpPr/>
          <p:nvPr/>
        </p:nvSpPr>
        <p:spPr>
          <a:xfrm>
            <a:off x="2442574" y="6507416"/>
            <a:ext cx="776599" cy="315266"/>
          </a:xfrm>
          <a:prstGeom prst="rect">
            <a:avLst/>
          </a:prstGeom>
          <a:solidFill>
            <a:schemeClr val="tx1"/>
          </a:solidFill>
        </p:spPr>
        <p:txBody>
          <a:bodyPr/>
          <a:lstStyle/>
          <a:p>
            <a:pPr algn="ctr"/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</a:rPr>
              <a:t>Next: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A7A9D5-8929-7641-B607-28E6746BF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174" y="89557"/>
            <a:ext cx="1386394" cy="13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448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13</Words>
  <Application>Microsoft Macintosh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Pacifico</vt:lpstr>
      <vt:lpstr>Trebuchet MS</vt:lpstr>
      <vt:lpstr>Simple Light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8</cp:revision>
  <dcterms:created xsi:type="dcterms:W3CDTF">2019-02-08T06:25:44Z</dcterms:created>
  <dcterms:modified xsi:type="dcterms:W3CDTF">2019-02-17T08:21:16Z</dcterms:modified>
</cp:coreProperties>
</file>