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7" y="857252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41788" y="1972756"/>
            <a:ext cx="9102212" cy="3040856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From untruth, lead us to Truth</a:t>
            </a: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From the darkness, lead us to the Light</a:t>
            </a: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From death, to immortality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Asatoma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Sadgamaya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Tamasoma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Jyotirgamaya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Mrityorma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Amritangamaya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Om Shanti Shanti </a:t>
            </a:r>
            <a:r>
              <a:rPr lang="en-US" sz="2800" b="1" dirty="0" err="1">
                <a:solidFill>
                  <a:srgbClr val="0070C0"/>
                </a:solidFill>
              </a:rPr>
              <a:t>Shantihi</a:t>
            </a:r>
            <a:endParaRPr lang="en-US" sz="2800" b="1" kern="0" dirty="0">
              <a:solidFill>
                <a:srgbClr val="0070C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366490" y="90621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62573" y="5596529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May All </a:t>
            </a:r>
            <a:r>
              <a:rPr lang="en-US" b="1" i="1" kern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The Beings</a:t>
            </a:r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5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7" y="857252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795647" y="1736027"/>
            <a:ext cx="7410202" cy="359822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May All The Beings In All The Worlds Have Happiness And Peace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Samastha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Lokah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Sukhino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Bhavantu</a:t>
            </a:r>
            <a:r>
              <a:rPr lang="en-US" sz="2800" b="1" dirty="0">
                <a:solidFill>
                  <a:srgbClr val="0070C0"/>
                </a:solidFill>
              </a:rPr>
              <a:t> (3X)</a:t>
            </a:r>
          </a:p>
          <a:p>
            <a:pPr algn="ctr"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Om Shanti Shanti </a:t>
            </a:r>
            <a:r>
              <a:rPr lang="en-US" sz="2800" b="1" dirty="0" err="1">
                <a:solidFill>
                  <a:srgbClr val="0070C0"/>
                </a:solidFill>
              </a:rPr>
              <a:t>Shantihi</a:t>
            </a:r>
            <a:r>
              <a:rPr lang="en-US" sz="2800" b="1" dirty="0">
                <a:solidFill>
                  <a:srgbClr val="0070C0"/>
                </a:solidFill>
              </a:rPr>
              <a:t>!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366490" y="90621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62573" y="5596529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Meditation</a:t>
            </a:r>
          </a:p>
        </p:txBody>
      </p:sp>
    </p:spTree>
    <p:extLst>
      <p:ext uri="{BB962C8B-B14F-4D97-AF65-F5344CB8AC3E}">
        <p14:creationId xmlns:p14="http://schemas.microsoft.com/office/powerpoint/2010/main" val="18118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719455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ages.fineartamerica.com/images-medium/one-red-candle-gary-smith.jpg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20115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50056" y="4724400"/>
            <a:ext cx="914400" cy="914400"/>
            <a:chOff x="4150056" y="5791200"/>
            <a:chExt cx="914400" cy="914400"/>
          </a:xfrm>
        </p:grpSpPr>
        <p:sp>
          <p:nvSpPr>
            <p:cNvPr id="2" name="Oval 1">
              <a:hlinkClick r:id="" action="ppaction://hlinkfile"/>
            </p:cNvPr>
            <p:cNvSpPr/>
            <p:nvPr/>
          </p:nvSpPr>
          <p:spPr>
            <a:xfrm>
              <a:off x="4150056" y="5791200"/>
              <a:ext cx="914400" cy="914400"/>
            </a:xfrm>
            <a:prstGeom prst="ellipse">
              <a:avLst/>
            </a:prstGeom>
            <a:solidFill>
              <a:srgbClr val="DE7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cs typeface="Aparajita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341957" y="6039428"/>
              <a:ext cx="6767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gu-IN" sz="2800" b="1" dirty="0">
                  <a:solidFill>
                    <a:srgbClr val="FF0000"/>
                  </a:solidFill>
                </a:rPr>
                <a:t>ૐ 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78167" y="6877051"/>
            <a:ext cx="298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Silent Departure</a:t>
            </a:r>
          </a:p>
        </p:txBody>
      </p:sp>
    </p:spTree>
    <p:extLst>
      <p:ext uri="{BB962C8B-B14F-4D97-AF65-F5344CB8AC3E}">
        <p14:creationId xmlns:p14="http://schemas.microsoft.com/office/powerpoint/2010/main" val="31934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Swami's Feet on Cush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152400" y="5791203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Love All &amp; Serve All</a:t>
            </a:r>
          </a:p>
        </p:txBody>
      </p:sp>
    </p:spTree>
    <p:extLst>
      <p:ext uri="{BB962C8B-B14F-4D97-AF65-F5344CB8AC3E}">
        <p14:creationId xmlns:p14="http://schemas.microsoft.com/office/powerpoint/2010/main" val="2477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Aparajita</vt:lpstr>
      <vt:lpstr>Calibri</vt:lpstr>
      <vt:lpstr>ＭＳ Ｐゴシック</vt:lpstr>
      <vt:lpstr>Shruti</vt:lpstr>
      <vt:lpstr>Arial</vt:lpstr>
      <vt:lpstr>Office Theme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14</cp:revision>
  <dcterms:created xsi:type="dcterms:W3CDTF">2015-04-30T17:31:05Z</dcterms:created>
  <dcterms:modified xsi:type="dcterms:W3CDTF">2017-03-19T04:36:51Z</dcterms:modified>
</cp:coreProperties>
</file>