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dirty="0">
                <a:solidFill>
                  <a:srgbClr val="EA7600"/>
                </a:solidFill>
                <a:ea typeface="ＭＳ Ｐゴシック" charset="0"/>
                <a:cs typeface="Andalus" pitchFamily="2" charset="-78"/>
              </a:rPr>
              <a:t>Divine Guiding Principle</a:t>
            </a:r>
            <a:endParaRPr lang="en-US" sz="2800" b="1" dirty="0">
              <a:solidFill>
                <a:srgbClr val="EA7600"/>
              </a:solidFill>
              <a:ea typeface="ＭＳ Ｐゴシック" charset="0"/>
              <a:cs typeface="Andalus" pitchFamily="2" charset="-78"/>
            </a:endParaRPr>
          </a:p>
          <a:p>
            <a:pPr algn="ctr" defTabSz="457155"/>
            <a:endParaRPr lang="en-US" sz="2400" b="1" i="1" kern="0" dirty="0">
              <a:solidFill>
                <a:prstClr val="black">
                  <a:lumMod val="50000"/>
                  <a:lumOff val="50000"/>
                </a:prst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Thought for the week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29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dirty="0" err="1">
                <a:solidFill>
                  <a:srgbClr val="004C97"/>
                </a:solidFill>
              </a:rPr>
              <a:t>DivineCoC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7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Andalus</vt:lpstr>
      <vt:lpstr>Calibri</vt:lpstr>
      <vt:lpstr>Calibri Light</vt:lpstr>
      <vt:lpstr>ＭＳ Ｐゴシック</vt:lpstr>
      <vt:lpstr>Arial</vt:lpstr>
      <vt:lpstr>2_Custom Design</vt:lpstr>
      <vt:lpstr>PowerPoint Presentation</vt:lpstr>
    </vt:vector>
  </TitlesOfParts>
  <Company>Palo Alto Networks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11</cp:revision>
  <dcterms:created xsi:type="dcterms:W3CDTF">2015-04-30T17:32:45Z</dcterms:created>
  <dcterms:modified xsi:type="dcterms:W3CDTF">2017-03-19T04:35:40Z</dcterms:modified>
</cp:coreProperties>
</file>