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728" r:id="rId3"/>
  </p:sldMasterIdLst>
  <p:notesMasterIdLst>
    <p:notesMasterId r:id="rId5"/>
  </p:notesMasterIdLst>
  <p:sldIdLst>
    <p:sldId id="257" r:id="rId4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89"/>
    <p:restoredTop sz="94631"/>
  </p:normalViewPr>
  <p:slideViewPr>
    <p:cSldViewPr snapToGrid="0" snapToObjects="1">
      <p:cViewPr varScale="1">
        <p:scale>
          <a:sx n="57" d="100"/>
          <a:sy n="57" d="100"/>
        </p:scale>
        <p:origin x="16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472A-F286-9543-9F65-E88EC153A9C1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FC3F-963F-044C-ACE7-A973FEBE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/>
          <p:nvPr userDrawn="1"/>
        </p:nvSpPr>
        <p:spPr>
          <a:xfrm>
            <a:off x="175099" y="1168766"/>
            <a:ext cx="8735438" cy="3577151"/>
          </a:xfrm>
          <a:prstGeom prst="rect">
            <a:avLst/>
          </a:prstGeom>
        </p:spPr>
        <p:txBody>
          <a:bodyPr anchor="ctr"/>
          <a:lstStyle/>
          <a:p>
            <a:pPr algn="ctr" defTabSz="457155"/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2"/>
          <p:cNvSpPr/>
          <p:nvPr userDrawn="1"/>
        </p:nvSpPr>
        <p:spPr>
          <a:xfrm>
            <a:off x="28" y="4745918"/>
            <a:ext cx="9118155" cy="1401977"/>
          </a:xfrm>
          <a:prstGeom prst="rect">
            <a:avLst/>
          </a:prstGeom>
        </p:spPr>
        <p:txBody>
          <a:bodyPr/>
          <a:lstStyle/>
          <a:p>
            <a:pPr algn="ctr" defTabSz="457155"/>
            <a:endParaRPr lang="en-US" sz="2400" i="1" kern="0" dirty="0">
              <a:solidFill>
                <a:schemeClr val="accent6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200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366200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70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3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3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7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188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366188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61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61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47" y="-309001"/>
            <a:ext cx="1597753" cy="2557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45285"/>
            <a:ext cx="1181432" cy="1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/>
          <p:nvPr/>
        </p:nvSpPr>
        <p:spPr>
          <a:xfrm>
            <a:off x="18038" y="4562500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Meaning</a:t>
            </a:r>
          </a:p>
        </p:txBody>
      </p:sp>
      <p:sp>
        <p:nvSpPr>
          <p:cNvPr id="25" name="AutoShape 3"/>
          <p:cNvSpPr/>
          <p:nvPr/>
        </p:nvSpPr>
        <p:spPr>
          <a:xfrm>
            <a:off x="997528" y="1132671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Scale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4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NextBhajan</a:t>
            </a:r>
            <a:r>
              <a:rPr lang="en-US" sz="1800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1800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NextScale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5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3" y="857249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28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Bhajan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7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Arial</vt:lpstr>
      <vt:lpstr>Custom Design</vt:lpstr>
      <vt:lpstr>1_Custom Design</vt:lpstr>
      <vt:lpstr>2_Custom Design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32</cp:revision>
  <dcterms:created xsi:type="dcterms:W3CDTF">2017-03-17T04:56:57Z</dcterms:created>
  <dcterms:modified xsi:type="dcterms:W3CDTF">2017-03-19T04:03:18Z</dcterms:modified>
</cp:coreProperties>
</file>