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106" d="100"/>
          <a:sy n="106" d="100"/>
        </p:scale>
        <p:origin x="24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Tatsat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Sri Narayana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Purushottama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Siddha Buddha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Skanda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Vinayaka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Savita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Pavaka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Brahma Mazda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Yehova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Shakti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Yesu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Pita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Prabhu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Rudra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Vishnu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Ramakrishna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Rahima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Tao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Vasudeva Go-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Vishwarupa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Chidananda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Hari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Advitiya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Akala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Nirbhaya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Atmalinga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Shiva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Narayana Narayana Om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Narayana Narayana Om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Mangala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Aarathi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Anduko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Mandara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Giridhari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Splendorous One! O Lord of Lords -- Lord Sai! Thy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We pray Thee to accept the auspicious waving of flame of light (signifying the removal of ignorance). Victory to Thee, O Lord of Universe, Resident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Mandhar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mountain -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Giridhari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1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Sacred Holy And Supreme is Baba’s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Vibhuti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942314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Narayana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Sathguru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(x3)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!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891436"/>
            <a:ext cx="9102211" cy="576730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Chant the name of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 Narayana, Whose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Victory to Noble Teacher and Supreme Lord Sai,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9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853149" y="972560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Divine Guiding Principle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41788" y="2379991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Sacred, holy and Supreme is 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Pouring forth in brilliant stream – this play of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So auspicious is its might, it grants liberation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– its power protects me.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Pavithram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  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Vichithram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Leela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Ishtaartha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Moksha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Pradhaatham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Idhamasrayami</a:t>
            </a:r>
            <a:endParaRPr lang="en-US" sz="28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3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English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Sayishwaraya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Vidmahe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Dheemahi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Tanna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Prachodayaath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(x3)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6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With Captivating Grace and Loveliness 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Our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protect devotees who cling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Show Your Mercy to us who sing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Knowing You are God in human form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Mother Father Teacher and Lord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captivating grace and loveliness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do everything to bring us happiness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You're aware of all through infinite consciousness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Master of every living thing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For devotees You're wish-fulfilling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Helping us when we are in distress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You are the word of God Pure and Bright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Mother Father Teacher and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remind us there is only one not two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there is truly no one else but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Master of creation You are adored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People of all nations are striving toward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Realization of our true reward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Our unity with You Lord of the Worlds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4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Samskrit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the Word of God pure and bright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The Embodiment of all that’s true and right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fill our hearts with pure delight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Do accept our prayer and heed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From darkness we can't bear please lead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your might You make our burdens 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Shashi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Vadana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Kara Swami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Pranapathey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Bhaktha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Jana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Samrakshaka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Parthi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Maheshwara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Victory to Lord of Universe,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Sai, Who destroys grief, evil, and miseries of life and Who guards and protects devotees. Victory to Lord of Lords - Lord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Parthi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Maata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Pita Guru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Antayu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Neeve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Sashi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Vadhana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Karaa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Aasritha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Kalpa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Latheeka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Aapadh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Baandhavaa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Graceful and Charming as a full moon! O Auspicious One! O Lord Sai! Thou art the Indweller and life-force of all Beings; the wish-fulfilling divine creeper to those who have surrendered to Thee; and kinsman, protector, and friend in times of distress and calamities. Victory to Lord of Universe.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Om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Mahadeva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Naagendra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Shayanaa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Lord Sai! Thou art Mother, Father, noble Teacher, Supreme Divinity, and everything to us. O Lord Universe! Thou art Primeval Sound and art reclined on coiled serpent.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6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744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31</cp:revision>
  <dcterms:created xsi:type="dcterms:W3CDTF">2015-04-30T17:31:05Z</dcterms:created>
  <dcterms:modified xsi:type="dcterms:W3CDTF">2017-03-19T04:56:29Z</dcterms:modified>
</cp:coreProperties>
</file>