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  <p:sldMasterId id="2147483668" r:id="rId2"/>
    <p:sldMasterId id="2147483754" r:id="rId3"/>
  </p:sldMasterIdLst>
  <p:notesMasterIdLst>
    <p:notesMasterId r:id="rId8"/>
  </p:notesMasterIdLst>
  <p:sldIdLst>
    <p:sldId id="258" r:id="rId4"/>
    <p:sldId id="263" r:id="rId5"/>
    <p:sldId id="259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600"/>
    <a:srgbClr val="004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700"/>
    <p:restoredTop sz="94631"/>
  </p:normalViewPr>
  <p:slideViewPr>
    <p:cSldViewPr snapToGrid="0" snapToObjects="1">
      <p:cViewPr varScale="1">
        <p:scale>
          <a:sx n="85" d="100"/>
          <a:sy n="85" d="100"/>
        </p:scale>
        <p:origin x="17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3472A-F286-9543-9F65-E88EC153A9C1}" type="datetimeFigureOut">
              <a:rPr lang="en-US" smtClean="0"/>
              <a:t>3/18/17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8FC3F-963F-044C-ACE7-A973FEBE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21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3D248D-3D57-A545-B59E-9D52D872A47E}" type="slidenum">
              <a:rPr lang="en-US"/>
              <a:pPr/>
              <a:t>1</a:t>
            </a:fld>
            <a:endParaRPr lang="en-US"/>
          </a:p>
        </p:txBody>
      </p:sp>
      <p:sp>
        <p:nvSpPr>
          <p:cNvPr id="5324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32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49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39E8A1-B3A5-7C4F-957C-64D89807F7B3}" type="slidenum">
              <a:rPr lang="en-US"/>
              <a:pPr/>
              <a:t>3</a:t>
            </a:fld>
            <a:endParaRPr lang="en-US"/>
          </a:p>
        </p:txBody>
      </p:sp>
      <p:sp>
        <p:nvSpPr>
          <p:cNvPr id="5427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427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46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"/>
          <p:cNvSpPr/>
          <p:nvPr userDrawn="1"/>
        </p:nvSpPr>
        <p:spPr>
          <a:xfrm>
            <a:off x="175099" y="1168767"/>
            <a:ext cx="8735438" cy="3577151"/>
          </a:xfrm>
          <a:prstGeom prst="rect">
            <a:avLst/>
          </a:prstGeom>
        </p:spPr>
        <p:txBody>
          <a:bodyPr anchor="ctr"/>
          <a:lstStyle/>
          <a:p>
            <a:pPr algn="ctr" defTabSz="457155"/>
            <a:endParaRPr lang="en-US" sz="3200" b="1" kern="0" dirty="0">
              <a:solidFill>
                <a:schemeClr val="tx2">
                  <a:lumMod val="60000"/>
                  <a:lumOff val="4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" name="AutoShape 2"/>
          <p:cNvSpPr/>
          <p:nvPr userDrawn="1"/>
        </p:nvSpPr>
        <p:spPr>
          <a:xfrm>
            <a:off x="30" y="4745920"/>
            <a:ext cx="9118155" cy="1401977"/>
          </a:xfrm>
          <a:prstGeom prst="rect">
            <a:avLst/>
          </a:prstGeom>
        </p:spPr>
        <p:txBody>
          <a:bodyPr/>
          <a:lstStyle/>
          <a:p>
            <a:pPr algn="ctr" defTabSz="457155"/>
            <a:endParaRPr lang="en-US" sz="2400" i="1" kern="0" dirty="0">
              <a:solidFill>
                <a:schemeClr val="accent6">
                  <a:lumMod val="75000"/>
                </a:schemeClr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84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67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6201"/>
            <a:ext cx="1971675" cy="5810249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62" y="366201"/>
            <a:ext cx="5762625" cy="58102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67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14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183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572"/>
            <a:ext cx="6858000" cy="16552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66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89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81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0269"/>
            <a:ext cx="7886700" cy="285326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8936"/>
            <a:ext cx="7886700" cy="15007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8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89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6684"/>
            <a:ext cx="386715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6684"/>
            <a:ext cx="386715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6189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45" y="1680634"/>
            <a:ext cx="3868737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45" y="2506133"/>
            <a:ext cx="3868737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0634"/>
            <a:ext cx="3887788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6133"/>
            <a:ext cx="3887788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13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89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62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4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5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8489"/>
            <a:ext cx="4629150" cy="48725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5" y="2057400"/>
            <a:ext cx="2949575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5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67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85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5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8489"/>
            <a:ext cx="4629150" cy="4872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5" y="2057400"/>
            <a:ext cx="2949575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975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89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14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6189"/>
            <a:ext cx="1971675" cy="5810249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7" y="366189"/>
            <a:ext cx="5762625" cy="58102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647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0269"/>
            <a:ext cx="7886700" cy="285326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8936"/>
            <a:ext cx="7886700" cy="15007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67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144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6684"/>
            <a:ext cx="386715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6684"/>
            <a:ext cx="386715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67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63" y="1680634"/>
            <a:ext cx="3868737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63" y="2506133"/>
            <a:ext cx="3868737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0634"/>
            <a:ext cx="3887788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6133"/>
            <a:ext cx="3887788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67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8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67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97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67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1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63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8501"/>
            <a:ext cx="4629150" cy="48725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63" y="2057400"/>
            <a:ext cx="2949575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5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67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63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8501"/>
            <a:ext cx="4629150" cy="4872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63" y="2057400"/>
            <a:ext cx="2949575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5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67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2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247" y="-309001"/>
            <a:ext cx="1597753" cy="25573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50" y="45286"/>
            <a:ext cx="1181432" cy="158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9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2" indent="-228582" algn="l" defTabSz="914332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6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48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4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267" name="Oval 3"/>
          <p:cNvSpPr>
            <a:spLocks noChangeArrowheads="1"/>
          </p:cNvSpPr>
          <p:nvPr/>
        </p:nvSpPr>
        <p:spPr bwMode="auto">
          <a:xfrm>
            <a:off x="7230594" y="5585268"/>
            <a:ext cx="304800" cy="29686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55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107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3"/>
          <p:cNvSpPr/>
          <p:nvPr/>
        </p:nvSpPr>
        <p:spPr>
          <a:xfrm>
            <a:off x="997528" y="1132673"/>
            <a:ext cx="7113316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8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Center Announcements</a:t>
            </a:r>
            <a:endParaRPr lang="en-US" sz="2800" b="1" kern="0" dirty="0">
              <a:solidFill>
                <a:srgbClr val="EA76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1800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3 OMs</a:t>
            </a:r>
            <a:endParaRPr lang="en-US" sz="1800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sz="1800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3" t="12791" r="8163" b="6380"/>
          <a:stretch/>
        </p:blipFill>
        <p:spPr>
          <a:xfrm>
            <a:off x="8079115" y="857250"/>
            <a:ext cx="1041137" cy="11647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4" y="867465"/>
            <a:ext cx="1003302" cy="1010290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18035" y="1797930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marL="514350" indent="-514350" algn="ctr" defTabSz="457155">
              <a:buFont typeface="+mj-lt"/>
              <a:buAutoNum type="arabicPeriod"/>
            </a:pP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</a:p>
          <a:p>
            <a:pPr algn="ctr" defTabSz="457155"/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6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4" y="867465"/>
            <a:ext cx="1003302" cy="1010290"/>
          </a:xfrm>
          <a:prstGeom prst="rect">
            <a:avLst/>
          </a:prstGeom>
        </p:spPr>
      </p:pic>
      <p:sp>
        <p:nvSpPr>
          <p:cNvPr id="6" name="AutoShape 2"/>
          <p:cNvSpPr/>
          <p:nvPr/>
        </p:nvSpPr>
        <p:spPr>
          <a:xfrm>
            <a:off x="1027509" y="994842"/>
            <a:ext cx="7127141" cy="536966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32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Center Announcements</a:t>
            </a:r>
            <a:endParaRPr lang="en-US" sz="3200" b="1" kern="0" dirty="0">
              <a:solidFill>
                <a:srgbClr val="EA76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" name="AutoShape 1"/>
          <p:cNvSpPr/>
          <p:nvPr/>
        </p:nvSpPr>
        <p:spPr>
          <a:xfrm>
            <a:off x="18035" y="1797930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Bhajan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o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4" y="857250"/>
            <a:ext cx="9149830" cy="5143500"/>
          </a:xfrm>
          <a:prstGeom prst="rect">
            <a:avLst/>
          </a:prstGeom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514600" y="724840"/>
            <a:ext cx="4114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sz="6000" b="1" dirty="0">
                <a:solidFill>
                  <a:schemeClr val="bg1"/>
                </a:solidFill>
                <a:cs typeface="Andalus" pitchFamily="2" charset="-78"/>
              </a:rPr>
              <a:t>OM (3x)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3181378" y="5467350"/>
            <a:ext cx="2819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Next: Gayathri 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(3x)</a:t>
            </a:r>
          </a:p>
        </p:txBody>
      </p:sp>
    </p:spTree>
    <p:extLst>
      <p:ext uri="{BB962C8B-B14F-4D97-AF65-F5344CB8AC3E}">
        <p14:creationId xmlns:p14="http://schemas.microsoft.com/office/powerpoint/2010/main" val="136878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2"/>
          <p:cNvSpPr/>
          <p:nvPr/>
        </p:nvSpPr>
        <p:spPr>
          <a:xfrm>
            <a:off x="18040" y="4562500"/>
            <a:ext cx="9102211" cy="1021712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1800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We meditate on that most adored Supreme Lord, the creator, whose effulgence (divine light) illumines all realms (physical, mental and spiritual). May this divine light illumine our intellect.</a:t>
            </a:r>
          </a:p>
        </p:txBody>
      </p:sp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1800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</a:t>
            </a:r>
            <a:r>
              <a:rPr lang="en-US" sz="1800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Bhajans</a:t>
            </a:r>
            <a:endParaRPr lang="en-US" sz="1800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sz="1800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4" y="867465"/>
            <a:ext cx="1003302" cy="1010290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18035" y="1797930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Om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Bhur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Bhuvaḥ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Swaḥ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Tat-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savitur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Vareñyaṃ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Bhargo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Devasya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Dhīmahi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Dhiyo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Yonaḥ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Prachodayāt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(3x)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561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76</Words>
  <Application>Microsoft Macintosh PowerPoint</Application>
  <PresentationFormat>On-screen Show (4:3)</PresentationFormat>
  <Paragraphs>16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Andalus</vt:lpstr>
      <vt:lpstr>Calibri</vt:lpstr>
      <vt:lpstr>Calibri Light</vt:lpstr>
      <vt:lpstr>Arial</vt:lpstr>
      <vt:lpstr>Custom Design</vt:lpstr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39</cp:revision>
  <dcterms:created xsi:type="dcterms:W3CDTF">2017-03-17T04:56:57Z</dcterms:created>
  <dcterms:modified xsi:type="dcterms:W3CDTF">2017-03-19T04:27:10Z</dcterms:modified>
</cp:coreProperties>
</file>