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5012C-C5EE-4F45-83CC-F4C23FCB344F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BF404-F4C2-F248-9DFB-1E2E1218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7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3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6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D9EBA-553B-7140-AA39-7ED6D0B99CF7}" type="datetimeFigureOut">
              <a:rPr lang="en-US" smtClean="0"/>
              <a:t>3/18/17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997528" y="1132673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Thought For The Week</a:t>
            </a:r>
            <a:endParaRPr lang="en-US" sz="2400" b="1" i="1" kern="0" dirty="0">
              <a:solidFill>
                <a:schemeClr val="tx1">
                  <a:lumMod val="50000"/>
                  <a:lumOff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AutoShape 5"/>
          <p:cNvSpPr/>
          <p:nvPr/>
        </p:nvSpPr>
        <p:spPr>
          <a:xfrm>
            <a:off x="997529" y="5584896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From Untruth Lead Us To Truth</a:t>
            </a:r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8079115" y="857250"/>
            <a:ext cx="1041137" cy="1164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74" y="867465"/>
            <a:ext cx="1003302" cy="101029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3670237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>
                <a:solidFill>
                  <a:srgbClr val="004C97"/>
                </a:solidFill>
                <a:ea typeface="Arial"/>
                <a:cs typeface="Arial"/>
                <a:sym typeface="Arial"/>
              </a:rPr>
              <a:t>Thought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68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Palo Alto Networks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14</cp:revision>
  <dcterms:created xsi:type="dcterms:W3CDTF">2015-04-30T17:30:23Z</dcterms:created>
  <dcterms:modified xsi:type="dcterms:W3CDTF">2017-03-19T04:57:57Z</dcterms:modified>
</cp:coreProperties>
</file>