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FF36A1-01A7-46D5-9A3C-9D961348E336}">
  <a:tblStyle styleId="{B6FF36A1-01A7-46D5-9A3C-9D961348E3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31"/>
  </p:normalViewPr>
  <p:slideViewPr>
    <p:cSldViewPr snapToGrid="0" snapToObjects="1">
      <p:cViewPr varScale="1">
        <p:scale>
          <a:sx n="67" d="100"/>
          <a:sy n="67" d="100"/>
        </p:scale>
        <p:origin x="1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4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c496e94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c496e94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 descr="Image result for sri sathya sai baba images WITH MANJIR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1264544" cy="1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93396" y="1292030"/>
            <a:ext cx="8668353" cy="415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b="1" dirty="0">
                <a:solidFill>
                  <a:srgbClr val="FF0000"/>
                </a:solidFill>
              </a:rPr>
              <a:t>Bhajan</a:t>
            </a:r>
            <a:endParaRPr sz="3200"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1364974" y="677563"/>
            <a:ext cx="5999726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Scale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7364700" y="121600"/>
            <a:ext cx="1497050" cy="10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 descr="Sarva Dharma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4325" y="63100"/>
            <a:ext cx="643825" cy="648150"/>
          </a:xfrm>
          <a:prstGeom prst="rect">
            <a:avLst/>
          </a:prstGeom>
          <a:noFill/>
          <a:ln>
            <a:noFill/>
          </a:ln>
          <a:effectLst>
            <a:outerShdw blurRad="771525" dist="114300" dir="600000" algn="bl" rotWithShape="0">
              <a:srgbClr val="FF9900">
                <a:alpha val="84000"/>
              </a:srgbClr>
            </a:outerShdw>
          </a:effectLst>
        </p:spPr>
      </p:pic>
      <p:sp>
        <p:nvSpPr>
          <p:cNvPr id="84" name="Google Shape;84;p15"/>
          <p:cNvSpPr txBox="1"/>
          <p:nvPr/>
        </p:nvSpPr>
        <p:spPr>
          <a:xfrm>
            <a:off x="0" y="63096"/>
            <a:ext cx="9144000" cy="4170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FF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 err="1">
                <a:latin typeface="Arial" panose="020B0604020202020204" pitchFamily="34" charset="0"/>
                <a:ea typeface="Droid Serif"/>
                <a:cs typeface="Arial" panose="020B0604020202020204" pitchFamily="34" charset="0"/>
                <a:sym typeface="Droid Serif"/>
              </a:rPr>
              <a:t>Maha</a:t>
            </a:r>
            <a:r>
              <a:rPr lang="en" sz="2400" b="1" i="1" dirty="0">
                <a:latin typeface="Arial" panose="020B0604020202020204" pitchFamily="34" charset="0"/>
                <a:ea typeface="Droid Serif"/>
                <a:cs typeface="Arial" panose="020B0604020202020204" pitchFamily="34" charset="0"/>
                <a:sym typeface="Droid Serif"/>
              </a:rPr>
              <a:t> Shivaratri Celebrations </a:t>
            </a:r>
            <a:endParaRPr sz="2400" b="1" i="1" dirty="0">
              <a:latin typeface="Arial" panose="020B0604020202020204" pitchFamily="34" charset="0"/>
              <a:ea typeface="Droid Serif"/>
              <a:cs typeface="Arial" panose="020B0604020202020204" pitchFamily="34" charset="0"/>
              <a:sym typeface="Droid Serif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4F562F6-F992-9045-85C3-2E72C55BA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96" y="5443512"/>
            <a:ext cx="8668353" cy="10722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Meaning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AE237CF-0007-D345-8CB6-B7BC6F7E3EDC}"/>
              </a:ext>
            </a:extLst>
          </p:cNvPr>
          <p:cNvSpPr/>
          <p:nvPr/>
        </p:nvSpPr>
        <p:spPr>
          <a:xfrm>
            <a:off x="7219950" y="6515794"/>
            <a:ext cx="1854200" cy="315266"/>
          </a:xfrm>
          <a:prstGeom prst="rect">
            <a:avLst/>
          </a:prstGeom>
        </p:spPr>
        <p:txBody>
          <a:bodyPr/>
          <a:lstStyle/>
          <a:p>
            <a:r>
              <a:rPr lang="en-US" sz="2000" dirty="0" err="1">
                <a:solidFill>
                  <a:schemeClr val="tx1"/>
                </a:solidFill>
                <a:latin typeface="Arial"/>
              </a:rPr>
              <a:t>NextScale</a:t>
            </a:r>
            <a:endParaRPr lang="en-US" sz="2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D3058F1F-23EA-EE43-B98A-80B0F6CF3152}"/>
              </a:ext>
            </a:extLst>
          </p:cNvPr>
          <p:cNvSpPr/>
          <p:nvPr/>
        </p:nvSpPr>
        <p:spPr>
          <a:xfrm>
            <a:off x="174346" y="6515794"/>
            <a:ext cx="6874154" cy="342206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2000" dirty="0" err="1">
                <a:solidFill>
                  <a:schemeClr val="tx1"/>
                </a:solidFill>
                <a:latin typeface="Arial"/>
              </a:rPr>
              <a:t>NextBhajan</a:t>
            </a:r>
            <a:endParaRPr lang="en-US" sz="2000" dirty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Droid Serif</vt:lpstr>
      <vt:lpstr>Simple Light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3</cp:revision>
  <dcterms:modified xsi:type="dcterms:W3CDTF">2019-02-08T05:55:15Z</dcterms:modified>
</cp:coreProperties>
</file>