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8" r:id="rId2"/>
    <p:sldMasterId id="2147483728" r:id="rId3"/>
  </p:sldMasterIdLst>
  <p:notesMasterIdLst>
    <p:notesMasterId r:id="rId5"/>
  </p:notesMasterIdLst>
  <p:sldIdLst>
    <p:sldId id="257" r:id="rId4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  <a:srgbClr val="00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00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472A-F286-9543-9F65-E88EC153A9C1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FC3F-963F-044C-ACE7-A973FEBE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/>
          <p:nvPr userDrawn="1"/>
        </p:nvSpPr>
        <p:spPr>
          <a:xfrm>
            <a:off x="175099" y="1168766"/>
            <a:ext cx="8735438" cy="3577151"/>
          </a:xfrm>
          <a:prstGeom prst="rect">
            <a:avLst/>
          </a:prstGeom>
        </p:spPr>
        <p:txBody>
          <a:bodyPr anchor="ctr"/>
          <a:lstStyle/>
          <a:p>
            <a:pPr algn="ctr" defTabSz="457155"/>
            <a:endParaRPr lang="en-US" sz="3200" b="1" kern="0" dirty="0">
              <a:solidFill>
                <a:schemeClr val="tx2">
                  <a:lumMod val="60000"/>
                  <a:lumOff val="4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AutoShape 2"/>
          <p:cNvSpPr/>
          <p:nvPr userDrawn="1"/>
        </p:nvSpPr>
        <p:spPr>
          <a:xfrm>
            <a:off x="28" y="4745918"/>
            <a:ext cx="9118155" cy="1401977"/>
          </a:xfrm>
          <a:prstGeom prst="rect">
            <a:avLst/>
          </a:prstGeom>
        </p:spPr>
        <p:txBody>
          <a:bodyPr/>
          <a:lstStyle/>
          <a:p>
            <a:pPr algn="ctr" defTabSz="457155"/>
            <a:endParaRPr lang="en-US" sz="2400" i="1" kern="0" dirty="0">
              <a:solidFill>
                <a:schemeClr val="accent6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200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366200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570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3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3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7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188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366188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4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61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61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47" y="-309001"/>
            <a:ext cx="1597753" cy="2557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45285"/>
            <a:ext cx="1181432" cy="15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/>
          <p:cNvSpPr/>
          <p:nvPr/>
        </p:nvSpPr>
        <p:spPr>
          <a:xfrm>
            <a:off x="18038" y="4721902"/>
            <a:ext cx="9102211" cy="86230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Meaning</a:t>
            </a:r>
          </a:p>
        </p:txBody>
      </p:sp>
      <p:sp>
        <p:nvSpPr>
          <p:cNvPr id="25" name="AutoShape 3"/>
          <p:cNvSpPr/>
          <p:nvPr/>
        </p:nvSpPr>
        <p:spPr>
          <a:xfrm>
            <a:off x="997528" y="1132671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Scale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99884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 err="1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NextBhajanAndScale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5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7525062" y="857248"/>
            <a:ext cx="1505249" cy="1683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" y="867465"/>
            <a:ext cx="1386394" cy="139605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2067748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Bhajan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7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1_Custom Design</vt:lpstr>
      <vt:lpstr>2_Custom Design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37</cp:revision>
  <dcterms:created xsi:type="dcterms:W3CDTF">2017-03-17T04:56:57Z</dcterms:created>
  <dcterms:modified xsi:type="dcterms:W3CDTF">2017-04-09T03:18:55Z</dcterms:modified>
</cp:coreProperties>
</file>