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1"/>
  </p:normalViewPr>
  <p:slideViewPr>
    <p:cSldViewPr snapToGrid="0" snapToObjects="1">
      <p:cViewPr varScale="1">
        <p:scale>
          <a:sx n="67" d="100"/>
          <a:sy n="67" d="100"/>
        </p:scale>
        <p:origin x="176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5012C-C5EE-4F45-83CC-F4C23FCB344F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BF404-F4C2-F248-9DFB-1E2E1218F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9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7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2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0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6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9EBA-553B-7140-AA39-7ED6D0B99CF7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E7B2-D409-F746-AE8D-D0DE75DF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/>
          <p:cNvSpPr/>
          <p:nvPr/>
        </p:nvSpPr>
        <p:spPr>
          <a:xfrm>
            <a:off x="1070043" y="65191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Thought For The Week</a:t>
            </a:r>
          </a:p>
        </p:txBody>
      </p:sp>
      <p:sp>
        <p:nvSpPr>
          <p:cNvPr id="26" name="AutoShape 5"/>
          <p:cNvSpPr/>
          <p:nvPr/>
        </p:nvSpPr>
        <p:spPr>
          <a:xfrm>
            <a:off x="1070043" y="6325411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b="1" i="1" kern="0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Next: From Untruth Lead Us To Truth</a:t>
            </a:r>
          </a:p>
        </p:txBody>
      </p:sp>
      <p:sp>
        <p:nvSpPr>
          <p:cNvPr id="27" name="AutoShape 5"/>
          <p:cNvSpPr/>
          <p:nvPr/>
        </p:nvSpPr>
        <p:spPr>
          <a:xfrm>
            <a:off x="-17650" y="5468167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0"/>
            <a:ext cx="1785494" cy="1797930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1797930"/>
            <a:ext cx="9102212" cy="3670237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ThoughtForTheWeek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80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Palo Alto Networks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21</cp:revision>
  <dcterms:created xsi:type="dcterms:W3CDTF">2015-04-30T17:30:23Z</dcterms:created>
  <dcterms:modified xsi:type="dcterms:W3CDTF">2019-01-07T17:02:24Z</dcterms:modified>
</cp:coreProperties>
</file>