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08605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3149-82D7-BC44-A219-16B85DBBA11D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5CA2-E6A2-9A4F-ACC3-07E1C3D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3149-82D7-BC44-A219-16B85DBBA11D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5CA2-E6A2-9A4F-ACC3-07E1C3D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9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3149-82D7-BC44-A219-16B85DBBA11D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5CA2-E6A2-9A4F-ACC3-07E1C3D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3149-82D7-BC44-A219-16B85DBBA11D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5CA2-E6A2-9A4F-ACC3-07E1C3D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3149-82D7-BC44-A219-16B85DBBA11D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5CA2-E6A2-9A4F-ACC3-07E1C3D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6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3149-82D7-BC44-A219-16B85DBBA11D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5CA2-E6A2-9A4F-ACC3-07E1C3D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3149-82D7-BC44-A219-16B85DBBA11D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5CA2-E6A2-9A4F-ACC3-07E1C3D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3149-82D7-BC44-A219-16B85DBBA11D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5CA2-E6A2-9A4F-ACC3-07E1C3D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3149-82D7-BC44-A219-16B85DBBA11D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5CA2-E6A2-9A4F-ACC3-07E1C3D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0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3149-82D7-BC44-A219-16B85DBBA11D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5CA2-E6A2-9A4F-ACC3-07E1C3D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1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3149-82D7-BC44-A219-16B85DBBA11D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5CA2-E6A2-9A4F-ACC3-07E1C3D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4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3149-82D7-BC44-A219-16B85DBBA11D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5CA2-E6A2-9A4F-ACC3-07E1C3DE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9" descr="transparent_wav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7100" y="5869100"/>
            <a:ext cx="8783100" cy="10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20" descr="swam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208" y="121219"/>
            <a:ext cx="1228500" cy="12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21" descr="Colorful-Flower-Abstract-Background-Vector-Graphi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9848322">
            <a:off x="7705953" y="5492584"/>
            <a:ext cx="1239908" cy="11351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24"/>
          <p:cNvSpPr txBox="1"/>
          <p:nvPr/>
        </p:nvSpPr>
        <p:spPr>
          <a:xfrm>
            <a:off x="597550" y="6084300"/>
            <a:ext cx="2580000" cy="23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1C232"/>
                </a:solidFill>
                <a:latin typeface="Corsiva"/>
                <a:ea typeface="Corsiva"/>
                <a:cs typeface="Corsiva"/>
                <a:sym typeface="Corsiva"/>
              </a:rPr>
              <a:t>Living His Message</a:t>
            </a:r>
          </a:p>
        </p:txBody>
      </p:sp>
      <p:sp>
        <p:nvSpPr>
          <p:cNvPr id="19" name="Shape 25"/>
          <p:cNvSpPr txBox="1"/>
          <p:nvPr/>
        </p:nvSpPr>
        <p:spPr>
          <a:xfrm>
            <a:off x="6896425" y="6405150"/>
            <a:ext cx="2339400" cy="23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1C232"/>
                </a:solidFill>
                <a:latin typeface="Corsiva"/>
                <a:ea typeface="Corsiva"/>
                <a:cs typeface="Corsiva"/>
                <a:sym typeface="Corsiva"/>
              </a:rPr>
              <a:t>Practical Spirituality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5125" y="1353019"/>
            <a:ext cx="8551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Bhajan</a:t>
            </a:r>
            <a:endParaRPr lang="en-US" sz="30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544" y="4352705"/>
            <a:ext cx="831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Meaning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1851" y="5762718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Trebuchet MS"/>
                <a:cs typeface="Trebuchet MS"/>
              </a:rPr>
              <a:t>Scale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86601" y="5762717"/>
            <a:ext cx="45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FFFF00"/>
                </a:solidFill>
                <a:latin typeface="Trebuchet MS"/>
                <a:cs typeface="Trebuchet MS"/>
              </a:rPr>
              <a:t>NextBhajan</a:t>
            </a:r>
            <a:endParaRPr lang="en-US" sz="1800" dirty="0" smtClean="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37674" y="5762718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FFFF00"/>
                </a:solidFill>
                <a:latin typeface="Trebuchet MS"/>
                <a:cs typeface="Trebuchet MS"/>
              </a:rPr>
              <a:t>NextScale</a:t>
            </a:r>
            <a:endParaRPr lang="en-US" sz="1800" dirty="0" smtClean="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801914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10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11</cp:revision>
  <dcterms:modified xsi:type="dcterms:W3CDTF">2016-09-02T22:08:20Z</dcterms:modified>
</cp:coreProperties>
</file>