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 smtClean="0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ThoughtForTheWeek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20</cp:revision>
  <dcterms:created xsi:type="dcterms:W3CDTF">2015-04-30T17:30:23Z</dcterms:created>
  <dcterms:modified xsi:type="dcterms:W3CDTF">2017-05-13T18:29:04Z</dcterms:modified>
</cp:coreProperties>
</file>