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44D2-2065-4847-8C74-B75063B4EBF4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895E-18F5-C349-BD13-1A94C236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B0FB1B-1821-426C-A041-C8E437BDD09B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5894-3261-314E-BEB5-F3A46CF27325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1333500" y="76200"/>
            <a:ext cx="6477000" cy="487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+mn-lt"/>
                <a:ea typeface="ＭＳ Ｐゴシック" charset="0"/>
                <a:cs typeface="Andalus" pitchFamily="2" charset="-78"/>
              </a:rPr>
              <a:t>Divine </a:t>
            </a:r>
            <a:r>
              <a:rPr lang="en-US" sz="2800" b="1" dirty="0" smtClean="0">
                <a:solidFill>
                  <a:srgbClr val="002060"/>
                </a:solidFill>
                <a:latin typeface="+mn-lt"/>
                <a:ea typeface="ＭＳ Ｐゴシック" charset="0"/>
                <a:cs typeface="Andalus" pitchFamily="2" charset="-78"/>
              </a:rPr>
              <a:t>Guiding Principle</a:t>
            </a:r>
            <a:endParaRPr lang="en-US" sz="3200" b="1" dirty="0">
              <a:solidFill>
                <a:srgbClr val="002060"/>
              </a:solidFill>
              <a:latin typeface="+mn-lt"/>
              <a:ea typeface="ＭＳ Ｐゴシック" charset="0"/>
              <a:cs typeface="Andalus" pitchFamily="2" charset="-78"/>
            </a:endParaRPr>
          </a:p>
        </p:txBody>
      </p:sp>
      <p:sp>
        <p:nvSpPr>
          <p:cNvPr id="53251" name="Rectangle 10"/>
          <p:cNvSpPr>
            <a:spLocks noChangeArrowheads="1"/>
          </p:cNvSpPr>
          <p:nvPr/>
        </p:nvSpPr>
        <p:spPr bwMode="auto">
          <a:xfrm>
            <a:off x="152400" y="2583981"/>
            <a:ext cx="8839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200" b="1" dirty="0" err="1" smtClean="0">
                <a:solidFill>
                  <a:srgbClr val="002060"/>
                </a:solidFill>
              </a:rPr>
              <a:t>DivineCoC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53252" name="Rectangle 11"/>
          <p:cNvSpPr>
            <a:spLocks noChangeArrowheads="1"/>
          </p:cNvSpPr>
          <p:nvPr/>
        </p:nvSpPr>
        <p:spPr bwMode="auto">
          <a:xfrm>
            <a:off x="2957381" y="6366010"/>
            <a:ext cx="3643103" cy="49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Thought for the week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493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7</cp:revision>
  <dcterms:created xsi:type="dcterms:W3CDTF">2015-04-30T17:32:45Z</dcterms:created>
  <dcterms:modified xsi:type="dcterms:W3CDTF">2016-07-22T19:35:40Z</dcterms:modified>
</cp:coreProperties>
</file>