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06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-1160" y="-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29C54-EB56-FA47-ABE2-DF1DD17D2BBF}" type="datetimeFigureOut">
              <a:rPr lang="en-US" smtClean="0"/>
              <a:t>16/02/20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EC817-06EA-184A-B348-85EACA08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09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dc6ef445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g7dc6ef44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83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54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02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16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16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27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59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3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26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36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00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39627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55;p13"/>
          <p:cNvSpPr txBox="1"/>
          <p:nvPr/>
        </p:nvSpPr>
        <p:spPr>
          <a:xfrm>
            <a:off x="948850" y="1905933"/>
            <a:ext cx="7719900" cy="3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3600" b="1" kern="0" dirty="0" err="1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Bhajan</a:t>
            </a:r>
            <a:endParaRPr sz="3600" b="1" kern="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62;p13"/>
          <p:cNvSpPr/>
          <p:nvPr/>
        </p:nvSpPr>
        <p:spPr>
          <a:xfrm>
            <a:off x="3048850" y="314468"/>
            <a:ext cx="3204120" cy="374567"/>
          </a:xfrm>
          <a:prstGeom prst="rect">
            <a:avLst/>
          </a:prstGeom>
          <a:noFill/>
        </p:spPr>
        <p:txBody>
          <a:bodyPr>
            <a:prstTxWarp prst="textPlain">
              <a:avLst/>
            </a:prstTxWarp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sz="1400" b="1" i="1" kern="0" dirty="0">
                <a:ln w="9525" cap="flat" cmpd="sng">
                  <a:solidFill>
                    <a:srgbClr val="999999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Droid Serif"/>
                <a:ea typeface="Arial"/>
                <a:cs typeface="Arial"/>
                <a:sym typeface="Arial"/>
              </a:rPr>
              <a:t>Maha Shivaratri</a:t>
            </a:r>
          </a:p>
        </p:txBody>
      </p:sp>
      <p:sp>
        <p:nvSpPr>
          <p:cNvPr id="19" name="Google Shape;63;p13"/>
          <p:cNvSpPr txBox="1"/>
          <p:nvPr/>
        </p:nvSpPr>
        <p:spPr>
          <a:xfrm>
            <a:off x="340225" y="4980331"/>
            <a:ext cx="8688300" cy="9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i="1" kern="0" dirty="0" smtClean="0">
                <a:solidFill>
                  <a:srgbClr val="F6B26B"/>
                </a:solidFill>
                <a:latin typeface="Trebuchet MS"/>
                <a:ea typeface="Trebuchet MS"/>
                <a:cs typeface="Trebuchet MS"/>
                <a:sym typeface="Trebuchet MS"/>
              </a:rPr>
              <a:t>Meaning</a:t>
            </a:r>
            <a:endParaRPr sz="1100" i="1" kern="0" dirty="0">
              <a:solidFill>
                <a:srgbClr val="F6B26B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ctr">
              <a:buClr>
                <a:srgbClr val="000000"/>
              </a:buClr>
              <a:buSzPts val="1800"/>
              <a:buFont typeface="Arial"/>
              <a:buNone/>
            </a:pPr>
            <a:endParaRPr sz="1100" i="1" kern="0" dirty="0">
              <a:solidFill>
                <a:srgbClr val="F6B2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" name="Google Shape;64;p13"/>
          <p:cNvSpPr/>
          <p:nvPr/>
        </p:nvSpPr>
        <p:spPr>
          <a:xfrm>
            <a:off x="2931800" y="5987133"/>
            <a:ext cx="4407000" cy="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100" kern="0" dirty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Next Bhajan :   </a:t>
            </a:r>
            <a:r>
              <a:rPr lang="en-US" sz="1100" kern="0" dirty="0" smtClean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Next </a:t>
            </a:r>
            <a:r>
              <a:rPr lang="en-US" sz="1100" kern="0" dirty="0" err="1" smtClean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Bhajan</a:t>
            </a:r>
            <a:r>
              <a:rPr lang="en" sz="1100" kern="0" dirty="0" smtClean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</a:t>
            </a:r>
            <a:r>
              <a:rPr lang="en-US" sz="1100" kern="0" dirty="0" smtClean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Scale</a:t>
            </a:r>
            <a:endParaRPr sz="1100" kern="0" dirty="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200" y="0"/>
            <a:ext cx="2336800" cy="2057400"/>
          </a:xfrm>
          <a:prstGeom prst="rect">
            <a:avLst/>
          </a:prstGeom>
        </p:spPr>
      </p:pic>
      <p:pic>
        <p:nvPicPr>
          <p:cNvPr id="22" name="Google Shape;59;p13" descr="Sarva Dharma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703" y="127100"/>
            <a:ext cx="1697034" cy="1719149"/>
          </a:xfrm>
          <a:prstGeom prst="rect">
            <a:avLst/>
          </a:prstGeom>
          <a:noFill/>
          <a:ln>
            <a:noFill/>
          </a:ln>
          <a:effectLst>
            <a:outerShdw blurRad="342900" dist="76200" dir="300000" algn="bl" rotWithShape="0">
              <a:srgbClr val="FF9900">
                <a:alpha val="749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9625829"/>
      </p:ext>
    </p:extLst>
  </p:cSld>
  <p:clrMapOvr>
    <a:masterClrMapping/>
  </p:clrMapOvr>
</p:sld>
</file>

<file path=ppt/theme/theme1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10</Words>
  <Application>Microsoft Macintosh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1_Simple Light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16</cp:revision>
  <dcterms:created xsi:type="dcterms:W3CDTF">2019-02-08T06:25:44Z</dcterms:created>
  <dcterms:modified xsi:type="dcterms:W3CDTF">2020-02-16T16:31:58Z</dcterms:modified>
</cp:coreProperties>
</file>