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-1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>
                <a:solidFill>
                  <a:srgbClr val="000000"/>
                </a:solidFill>
                <a:latin typeface="Calibri"/>
              </a:rPr>
              <a:t>Dancing Ganesh, Playful Ganesh
Dance with me, play with me, be my Ganesh
Be my </a:t>
            </a:r>
            <a:r>
              <a:rPr lang="en-US" sz="3200" b="1" i="0" dirty="0" err="1">
                <a:solidFill>
                  <a:srgbClr val="000000"/>
                </a:solidFill>
                <a:latin typeface="Calibri"/>
              </a:rPr>
              <a:t>ganesh</a:t>
            </a:r>
            <a:r>
              <a:rPr lang="en-US" sz="3200" b="1" i="0" dirty="0">
                <a:solidFill>
                  <a:srgbClr val="000000"/>
                </a:solidFill>
                <a:latin typeface="Calibri"/>
              </a:rPr>
              <a:t>, be my </a:t>
            </a:r>
            <a:r>
              <a:rPr lang="en-US" sz="3200" b="1" i="0" dirty="0" err="1">
                <a:solidFill>
                  <a:srgbClr val="000000"/>
                </a:solidFill>
                <a:latin typeface="Calibri"/>
              </a:rPr>
              <a:t>ganesh</a:t>
            </a:r>
            <a:r>
              <a:rPr lang="en-US" sz="3200" b="1" i="0" dirty="0">
                <a:solidFill>
                  <a:srgbClr val="000000"/>
                </a:solidFill>
                <a:latin typeface="Calibri"/>
              </a:rPr>
              <a:t>
Teach me how to dance with my fears </a:t>
            </a:r>
            <a:r>
              <a:rPr lang="en-US" sz="3200" b="1" i="0" dirty="0" err="1">
                <a:solidFill>
                  <a:srgbClr val="000000"/>
                </a:solidFill>
                <a:latin typeface="Calibri"/>
              </a:rPr>
              <a:t>ganesh</a:t>
            </a:r>
            <a:r>
              <a:rPr lang="en-US" sz="3200" b="1" i="0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3" name="AutoShape 2"/>
          <p:cNvSpPr/>
          <p:nvPr/>
        </p:nvSpPr>
        <p:spPr>
          <a:xfrm>
            <a:off x="228600" y="4648200"/>
            <a:ext cx="8686800" cy="144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>
                <a:solidFill>
                  <a:srgbClr val="000000"/>
                </a:solidFill>
                <a:latin typeface="Arial"/>
              </a:rPr>
              <a:t>English Bhajan Meaning</a:t>
            </a: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>
                <a:solidFill>
                  <a:srgbClr val="FF0000"/>
                </a:solidFill>
                <a:latin typeface="Arial"/>
              </a:rPr>
              <a:t>3.5 P Major</a:t>
            </a: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>
                <a:solidFill>
                  <a:srgbClr val="FF0000"/>
                </a:solidFill>
                <a:latin typeface="Arial"/>
              </a:rPr>
              <a:t>3.5 P Major</a:t>
            </a: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>
                <a:solidFill>
                  <a:srgbClr val="FF0000"/>
                </a:solidFill>
                <a:latin typeface="Arial"/>
              </a:rPr>
              <a:t>Jaya Jagadeesha Hare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2</cp:revision>
  <dcterms:created xsi:type="dcterms:W3CDTF">2006-08-16T00:00:00Z</dcterms:created>
  <dcterms:modified xsi:type="dcterms:W3CDTF">2015-02-27T03:08:53Z</dcterms:modified>
</cp:coreProperties>
</file>