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8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08" y="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97479-840D-294F-9C08-55F5B586E708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7A9F0-93EA-7C44-B431-8E0B63C5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7A9F0-93EA-7C44-B431-8E0B63C53B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5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7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4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3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2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7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8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9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8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2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6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42486-D2A3-2447-A496-D33DD53C7227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5"/>
          <p:cNvSpPr/>
          <p:nvPr/>
        </p:nvSpPr>
        <p:spPr>
          <a:xfrm>
            <a:off x="-17650" y="5468169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872"/>
            <a:ext cx="1603513" cy="1614681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28536" y="1495748"/>
            <a:ext cx="9102212" cy="3941933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lang="en-US" sz="3600" b="1" dirty="0">
                <a:solidFill>
                  <a:srgbClr val="0070C0"/>
                </a:solidFill>
              </a:rPr>
              <a:t>From untruth, lead us to Truth</a:t>
            </a:r>
          </a:p>
          <a:p>
            <a:pPr algn="ctr">
              <a:spcBef>
                <a:spcPts val="600"/>
              </a:spcBef>
            </a:pPr>
            <a:r>
              <a:rPr lang="en-US" sz="3600" b="1" dirty="0">
                <a:solidFill>
                  <a:srgbClr val="0070C0"/>
                </a:solidFill>
              </a:rPr>
              <a:t>From the darkness, lead us to the Light</a:t>
            </a:r>
          </a:p>
          <a:p>
            <a:pPr algn="ctr">
              <a:spcBef>
                <a:spcPts val="600"/>
              </a:spcBef>
            </a:pPr>
            <a:r>
              <a:rPr lang="en-US" sz="3600" b="1" dirty="0">
                <a:solidFill>
                  <a:srgbClr val="0070C0"/>
                </a:solidFill>
              </a:rPr>
              <a:t>From death, to immortality</a:t>
            </a:r>
          </a:p>
          <a:p>
            <a:pPr algn="ctr">
              <a:spcBef>
                <a:spcPts val="600"/>
              </a:spcBef>
            </a:pPr>
            <a:endParaRPr lang="en-US" sz="3600" b="1" dirty="0">
              <a:solidFill>
                <a:srgbClr val="0070C0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3600" b="1" dirty="0" err="1">
                <a:solidFill>
                  <a:srgbClr val="0070C0"/>
                </a:solidFill>
              </a:rPr>
              <a:t>Asatoma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Sadgamaya</a:t>
            </a:r>
            <a:endParaRPr lang="en-US" sz="3600" b="1" dirty="0">
              <a:solidFill>
                <a:srgbClr val="0070C0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3600" b="1" dirty="0" err="1">
                <a:solidFill>
                  <a:srgbClr val="0070C0"/>
                </a:solidFill>
              </a:rPr>
              <a:t>Tamasoma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Jyotirgamaya</a:t>
            </a:r>
            <a:endParaRPr lang="en-US" sz="3600" b="1" dirty="0">
              <a:solidFill>
                <a:srgbClr val="0070C0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3600" b="1" dirty="0" err="1">
                <a:solidFill>
                  <a:srgbClr val="0070C0"/>
                </a:solidFill>
              </a:rPr>
              <a:t>Mrityorma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Amritangamaya</a:t>
            </a:r>
            <a:endParaRPr lang="en-US" sz="3600" b="1" dirty="0">
              <a:solidFill>
                <a:srgbClr val="0070C0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3600" b="1" dirty="0">
                <a:solidFill>
                  <a:srgbClr val="0070C0"/>
                </a:solidFill>
              </a:rPr>
              <a:t>Om Shanti Shanti </a:t>
            </a:r>
            <a:r>
              <a:rPr lang="en-US" sz="3600" b="1" dirty="0" err="1">
                <a:solidFill>
                  <a:srgbClr val="0070C0"/>
                </a:solidFill>
              </a:rPr>
              <a:t>Shantihi</a:t>
            </a:r>
            <a:endParaRPr lang="en-US" sz="3600" b="1" kern="0" dirty="0">
              <a:solidFill>
                <a:srgbClr val="0070C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754694" y="33134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i="1" dirty="0">
                <a:solidFill>
                  <a:srgbClr val="EA7600"/>
                </a:solidFill>
              </a:rPr>
              <a:t>UNISON</a:t>
            </a:r>
          </a:p>
        </p:txBody>
      </p:sp>
      <p:sp>
        <p:nvSpPr>
          <p:cNvPr id="7" name="AutoShape 5"/>
          <p:cNvSpPr/>
          <p:nvPr/>
        </p:nvSpPr>
        <p:spPr>
          <a:xfrm>
            <a:off x="1222817" y="6325411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prstClr val="white">
                    <a:lumMod val="50000"/>
                  </a:prstClr>
                </a:solidFill>
                <a:ea typeface="Arial"/>
                <a:cs typeface="Arial"/>
                <a:sym typeface="Arial"/>
              </a:rPr>
              <a:t>Next:  May All The Beings</a:t>
            </a:r>
          </a:p>
        </p:txBody>
      </p:sp>
    </p:spTree>
    <p:extLst>
      <p:ext uri="{BB962C8B-B14F-4D97-AF65-F5344CB8AC3E}">
        <p14:creationId xmlns:p14="http://schemas.microsoft.com/office/powerpoint/2010/main" val="60756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5"/>
          <p:cNvSpPr/>
          <p:nvPr/>
        </p:nvSpPr>
        <p:spPr>
          <a:xfrm>
            <a:off x="-17650" y="5468169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50" y="19378"/>
            <a:ext cx="1519144" cy="1529725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0" y="1541840"/>
            <a:ext cx="9144000" cy="422285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rgbClr val="0070C0"/>
                </a:solidFill>
              </a:rPr>
              <a:t>May All The Beings In All The Worlds Have Happiness And Peace</a:t>
            </a:r>
          </a:p>
          <a:p>
            <a:pPr algn="ctr">
              <a:spcBef>
                <a:spcPts val="600"/>
              </a:spcBef>
            </a:pPr>
            <a:endParaRPr lang="en-US" sz="3200" b="1" dirty="0">
              <a:solidFill>
                <a:srgbClr val="0070C0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Samastha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Lokah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</a:p>
          <a:p>
            <a:pPr algn="ctr">
              <a:spcBef>
                <a:spcPct val="2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Sukhino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Bhavantu</a:t>
            </a:r>
            <a:r>
              <a:rPr lang="en-US" sz="3200" b="1" dirty="0">
                <a:solidFill>
                  <a:srgbClr val="0070C0"/>
                </a:solidFill>
              </a:rPr>
              <a:t> (3X)</a:t>
            </a:r>
          </a:p>
          <a:p>
            <a:pPr algn="ctr"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Om Shanti Shanti </a:t>
            </a:r>
            <a:r>
              <a:rPr lang="en-US" sz="3200" b="1" dirty="0" err="1">
                <a:solidFill>
                  <a:srgbClr val="0070C0"/>
                </a:solidFill>
              </a:rPr>
              <a:t>Shantihi</a:t>
            </a:r>
            <a:r>
              <a:rPr lang="en-US" sz="3200" b="1" dirty="0">
                <a:solidFill>
                  <a:srgbClr val="0070C0"/>
                </a:solidFill>
              </a:rPr>
              <a:t>!</a:t>
            </a:r>
            <a:endParaRPr lang="en-US" sz="3200" b="1" i="1" dirty="0">
              <a:solidFill>
                <a:srgbClr val="0070C0"/>
              </a:solidFill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19378"/>
            <a:ext cx="914399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i="1" dirty="0">
                <a:solidFill>
                  <a:srgbClr val="EA7600"/>
                </a:solidFill>
              </a:rPr>
              <a:t>UNISON</a:t>
            </a:r>
          </a:p>
        </p:txBody>
      </p:sp>
      <p:sp>
        <p:nvSpPr>
          <p:cNvPr id="7" name="AutoShape 5"/>
          <p:cNvSpPr/>
          <p:nvPr/>
        </p:nvSpPr>
        <p:spPr>
          <a:xfrm>
            <a:off x="1262573" y="6351907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prstClr val="white">
                    <a:lumMod val="50000"/>
                  </a:prstClr>
                </a:solidFill>
                <a:ea typeface="Arial"/>
                <a:cs typeface="Arial"/>
                <a:sym typeface="Arial"/>
              </a:rPr>
              <a:t>Next:  Meditation</a:t>
            </a:r>
          </a:p>
        </p:txBody>
      </p:sp>
    </p:spTree>
    <p:extLst>
      <p:ext uri="{BB962C8B-B14F-4D97-AF65-F5344CB8AC3E}">
        <p14:creationId xmlns:p14="http://schemas.microsoft.com/office/powerpoint/2010/main" val="181184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2628900" y="304800"/>
            <a:ext cx="3886200" cy="609600"/>
          </a:xfrm>
          <a:ln w="28575"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latin typeface="+mn-lt"/>
                <a:ea typeface="ＭＳ Ｐゴシック" charset="0"/>
                <a:cs typeface="ＭＳ Ｐゴシック" charset="0"/>
              </a:rPr>
              <a:t>Meditation</a:t>
            </a:r>
          </a:p>
        </p:txBody>
      </p:sp>
      <p:sp>
        <p:nvSpPr>
          <p:cNvPr id="65539" name="Rectangle 11"/>
          <p:cNvSpPr>
            <a:spLocks noChangeArrowheads="1"/>
          </p:cNvSpPr>
          <p:nvPr/>
        </p:nvSpPr>
        <p:spPr bwMode="auto">
          <a:xfrm>
            <a:off x="3124200" y="7194550"/>
            <a:ext cx="3252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800" b="1" dirty="0">
                <a:solidFill>
                  <a:srgbClr val="FF0000"/>
                </a:solidFill>
              </a:rPr>
              <a:t>Silent Departure……</a:t>
            </a:r>
          </a:p>
          <a:p>
            <a:pPr algn="ctr" eaLnBrk="1" hangingPunct="1">
              <a:spcBef>
                <a:spcPct val="20000"/>
              </a:spcBef>
            </a:pP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images.fineartamerica.com/images-medium/one-red-candle-gary-smith.jpg">
            <a:hlinkClick r:id="" action="ppaction://hlinkfil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1150" cy="7162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25076" y="6463719"/>
            <a:ext cx="2981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Silent Departure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628900" y="320675"/>
            <a:ext cx="3886200" cy="60960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rPr>
              <a:t>Meditation</a:t>
            </a:r>
          </a:p>
        </p:txBody>
      </p:sp>
    </p:spTree>
    <p:extLst>
      <p:ext uri="{BB962C8B-B14F-4D97-AF65-F5344CB8AC3E}">
        <p14:creationId xmlns:p14="http://schemas.microsoft.com/office/powerpoint/2010/main" val="319346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3" nodeType="withEffect">
                                  <p:stCondLst>
                                    <p:cond delay="60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Swami's Feet on Cush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0" y="6102999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chemeClr val="bg1"/>
                </a:solidFill>
                <a:latin typeface="+mn-lt"/>
              </a:rPr>
              <a:t>Love All &amp; Serve All</a:t>
            </a:r>
          </a:p>
        </p:txBody>
      </p:sp>
    </p:spTree>
    <p:extLst>
      <p:ext uri="{BB962C8B-B14F-4D97-AF65-F5344CB8AC3E}">
        <p14:creationId xmlns:p14="http://schemas.microsoft.com/office/powerpoint/2010/main" val="2477027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79</Words>
  <Application>Microsoft Macintosh PowerPoint</Application>
  <PresentationFormat>On-screen Show (4:3)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Calibri</vt:lpstr>
      <vt:lpstr>Office Theme</vt:lpstr>
      <vt:lpstr>PowerPoint Presentation</vt:lpstr>
      <vt:lpstr>PowerPoint Presentation</vt:lpstr>
      <vt:lpstr>Meditation</vt:lpstr>
      <vt:lpstr>PowerPoint Presentation</vt:lpstr>
    </vt:vector>
  </TitlesOfParts>
  <Company>Palo Alto Networks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26</cp:revision>
  <dcterms:created xsi:type="dcterms:W3CDTF">2015-04-30T17:31:05Z</dcterms:created>
  <dcterms:modified xsi:type="dcterms:W3CDTF">2019-01-07T03:31:53Z</dcterms:modified>
</cp:coreProperties>
</file>