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97"/>
    <a:srgbClr val="EA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5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244D2-2065-4847-8C74-B75063B4EBF4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0895E-18F5-C349-BD13-1A94C236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8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15894-3261-314E-BEB5-F3A46CF27325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EB61E-E482-7A41-BB07-3518FB099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8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9" y="1949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dirty="0">
                <a:solidFill>
                  <a:srgbClr val="EA7600"/>
                </a:solidFill>
                <a:ea typeface="ＭＳ Ｐゴシック" charset="0"/>
                <a:cs typeface="Andalus" pitchFamily="2" charset="-78"/>
              </a:rPr>
              <a:t>Divine Guiding Principle</a:t>
            </a:r>
            <a:endParaRPr lang="en-US" sz="2800" b="1" dirty="0">
              <a:solidFill>
                <a:srgbClr val="EA7600"/>
              </a:solidFill>
              <a:ea typeface="ＭＳ Ｐゴシック" charset="0"/>
              <a:cs typeface="Andalus" pitchFamily="2" charset="-78"/>
            </a:endParaRPr>
          </a:p>
          <a:p>
            <a:pPr algn="ctr" defTabSz="457155"/>
            <a:endParaRPr lang="en-US" sz="2400" b="1" i="1" kern="0" dirty="0">
              <a:solidFill>
                <a:prstClr val="black">
                  <a:lumMod val="50000"/>
                  <a:lumOff val="50000"/>
                </a:prst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AutoShape 5"/>
          <p:cNvSpPr/>
          <p:nvPr/>
        </p:nvSpPr>
        <p:spPr>
          <a:xfrm>
            <a:off x="997529" y="632334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prstClr val="white">
                    <a:lumMod val="50000"/>
                  </a:prstClr>
                </a:solidFill>
                <a:ea typeface="Arial"/>
                <a:cs typeface="Arial"/>
                <a:sym typeface="Arial"/>
              </a:rPr>
              <a:t>Next: Thought for the week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prstClr val="white">
                  <a:lumMod val="50000"/>
                </a:prst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28" y="0"/>
            <a:ext cx="1522934" cy="1533541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533541"/>
            <a:ext cx="9102212" cy="3934625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dirty="0" err="1">
                <a:solidFill>
                  <a:srgbClr val="004C97"/>
                </a:solidFill>
              </a:rPr>
              <a:t>DivineCodeOfConduct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74095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Andalus</vt:lpstr>
      <vt:lpstr>Arial</vt:lpstr>
      <vt:lpstr>Calibri</vt:lpstr>
      <vt:lpstr>Calibri Light</vt:lpstr>
      <vt:lpstr>2_Custom Design</vt:lpstr>
      <vt:lpstr>PowerPoint Presentation</vt:lpstr>
    </vt:vector>
  </TitlesOfParts>
  <Company>Palo Alto Networks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18</cp:revision>
  <dcterms:created xsi:type="dcterms:W3CDTF">2015-04-30T17:32:45Z</dcterms:created>
  <dcterms:modified xsi:type="dcterms:W3CDTF">2019-01-07T03:24:42Z</dcterms:modified>
</cp:coreProperties>
</file>