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6" y="5179887"/>
            <a:ext cx="9102211" cy="107101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0" y="11809"/>
            <a:ext cx="9120247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70043" y="6330822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11809"/>
            <a:ext cx="1386394" cy="139605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407859"/>
            <a:ext cx="9102212" cy="3692104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39</cp:revision>
  <dcterms:created xsi:type="dcterms:W3CDTF">2017-03-17T04:56:57Z</dcterms:created>
  <dcterms:modified xsi:type="dcterms:W3CDTF">2019-01-07T03:23:59Z</dcterms:modified>
</cp:coreProperties>
</file>