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668" r:id="rId2"/>
    <p:sldMasterId id="2147483754" r:id="rId3"/>
  </p:sldMasterIdLst>
  <p:notesMasterIdLst>
    <p:notesMasterId r:id="rId8"/>
  </p:notesMasterIdLst>
  <p:sldIdLst>
    <p:sldId id="258" r:id="rId4"/>
    <p:sldId id="259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600"/>
    <a:srgbClr val="004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669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3472A-F286-9543-9F65-E88EC153A9C1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8FC3F-963F-044C-ACE7-A973FEBE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3D248D-3D57-A545-B59E-9D52D872A47E}" type="slidenum">
              <a:rPr lang="en-US"/>
              <a:pPr/>
              <a:t>1</a:t>
            </a:fld>
            <a:endParaRPr lang="en-US"/>
          </a:p>
        </p:txBody>
      </p:sp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4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39E8A1-B3A5-7C4F-957C-64D89807F7B3}" type="slidenum">
              <a:rPr lang="en-US"/>
              <a:pPr/>
              <a:t>2</a:t>
            </a:fld>
            <a:endParaRPr lang="en-US"/>
          </a:p>
        </p:txBody>
      </p:sp>
      <p:sp>
        <p:nvSpPr>
          <p:cNvPr id="542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"/>
          <p:cNvSpPr/>
          <p:nvPr userDrawn="1"/>
        </p:nvSpPr>
        <p:spPr>
          <a:xfrm>
            <a:off x="175099" y="1168767"/>
            <a:ext cx="8735438" cy="3577151"/>
          </a:xfrm>
          <a:prstGeom prst="rect">
            <a:avLst/>
          </a:prstGeom>
        </p:spPr>
        <p:txBody>
          <a:bodyPr anchor="ctr"/>
          <a:lstStyle/>
          <a:p>
            <a:pPr algn="ctr" defTabSz="457155"/>
            <a:endParaRPr lang="en-US" sz="3200" b="1" kern="0" dirty="0">
              <a:solidFill>
                <a:schemeClr val="tx2">
                  <a:lumMod val="60000"/>
                  <a:lumOff val="4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AutoShape 2"/>
          <p:cNvSpPr/>
          <p:nvPr userDrawn="1"/>
        </p:nvSpPr>
        <p:spPr>
          <a:xfrm>
            <a:off x="30" y="4745920"/>
            <a:ext cx="9118155" cy="1401977"/>
          </a:xfrm>
          <a:prstGeom prst="rect">
            <a:avLst/>
          </a:prstGeom>
        </p:spPr>
        <p:txBody>
          <a:bodyPr/>
          <a:lstStyle/>
          <a:p>
            <a:pPr algn="ctr" defTabSz="457155"/>
            <a:endParaRPr lang="en-US" sz="2400" i="1" kern="0" dirty="0">
              <a:solidFill>
                <a:schemeClr val="accent6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201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62" y="366201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4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572"/>
            <a:ext cx="6858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9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9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89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45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45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3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9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5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489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5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8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5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489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5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7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9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4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189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7" y="366189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64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44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63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63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9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501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501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247" y="-309001"/>
            <a:ext cx="1597753" cy="25573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0" y="45286"/>
            <a:ext cx="1181432" cy="15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32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8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4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7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7230594" y="5585268"/>
            <a:ext cx="304800" cy="2968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5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0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6" name="AutoShape 2"/>
          <p:cNvSpPr/>
          <p:nvPr/>
        </p:nvSpPr>
        <p:spPr>
          <a:xfrm>
            <a:off x="1027509" y="994842"/>
            <a:ext cx="7127141" cy="536966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32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Center Announcements</a:t>
            </a:r>
          </a:p>
        </p:txBody>
      </p:sp>
      <p:sp>
        <p:nvSpPr>
          <p:cNvPr id="7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Bhajan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o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0"/>
            <a:ext cx="9149830" cy="6985416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14600" y="724840"/>
            <a:ext cx="411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6000" b="1" dirty="0">
                <a:solidFill>
                  <a:schemeClr val="bg1"/>
                </a:solidFill>
                <a:cs typeface="Andalus" pitchFamily="2" charset="-78"/>
              </a:rPr>
              <a:t>OM (3x)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14600" y="5467350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Next: Announcements</a:t>
            </a:r>
          </a:p>
        </p:txBody>
      </p:sp>
    </p:spTree>
    <p:extLst>
      <p:ext uri="{BB962C8B-B14F-4D97-AF65-F5344CB8AC3E}">
        <p14:creationId xmlns:p14="http://schemas.microsoft.com/office/powerpoint/2010/main" val="738287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9" y="48394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Center Announcements</a:t>
            </a:r>
          </a:p>
        </p:txBody>
      </p:sp>
      <p:sp>
        <p:nvSpPr>
          <p:cNvPr id="26" name="AutoShape 5"/>
          <p:cNvSpPr/>
          <p:nvPr/>
        </p:nvSpPr>
        <p:spPr>
          <a:xfrm>
            <a:off x="1012483" y="6325411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</a:t>
            </a:r>
            <a:r>
              <a:rPr lang="en-US" sz="1800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Gayatri</a:t>
            </a:r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1" y="11599"/>
            <a:ext cx="1489455" cy="1499829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marL="514350" indent="-514350" algn="ctr" defTabSz="457155">
              <a:buFont typeface="+mj-lt"/>
              <a:buAutoNum type="arabicPeriod"/>
            </a:pP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63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"/>
          <p:cNvSpPr/>
          <p:nvPr/>
        </p:nvSpPr>
        <p:spPr>
          <a:xfrm>
            <a:off x="18040" y="4562500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We meditate on that most adored Supreme Lord, the creator, whose effulgence (divine light) illumines all realms (physical, mental and spiritual). May this divine light illumine our intellect.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</a:t>
            </a:r>
            <a:r>
              <a:rPr lang="en-US" sz="1800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Bhajans</a:t>
            </a:r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0" y="34702"/>
            <a:ext cx="1631263" cy="1642624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32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</a:t>
            </a:r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Bhur</a:t>
            </a:r>
            <a:r>
              <a:rPr lang="en-US" sz="32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Bhuvaḥ</a:t>
            </a:r>
            <a:r>
              <a:rPr lang="en-US" sz="32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Swaḥ</a:t>
            </a:r>
            <a:endParaRPr lang="en-US" sz="32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32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Tat-</a:t>
            </a:r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savitur</a:t>
            </a:r>
            <a:r>
              <a:rPr lang="en-US" sz="32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Vareñyaṃ</a:t>
            </a:r>
            <a:endParaRPr lang="en-US" sz="32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Bhargo</a:t>
            </a:r>
            <a:r>
              <a:rPr lang="en-US" sz="32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Devasya</a:t>
            </a:r>
            <a:r>
              <a:rPr lang="en-US" sz="32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Dhīmahi</a:t>
            </a:r>
            <a:endParaRPr lang="en-US" sz="32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Dhiyo</a:t>
            </a:r>
            <a:r>
              <a:rPr lang="en-US" sz="32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Yonaḥ</a:t>
            </a:r>
            <a:r>
              <a:rPr lang="en-US" sz="32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Prachodayāt</a:t>
            </a:r>
            <a:endParaRPr lang="en-US" sz="32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32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(3x)</a:t>
            </a:r>
          </a:p>
        </p:txBody>
      </p:sp>
    </p:spTree>
    <p:extLst>
      <p:ext uri="{BB962C8B-B14F-4D97-AF65-F5344CB8AC3E}">
        <p14:creationId xmlns:p14="http://schemas.microsoft.com/office/powerpoint/2010/main" val="18856158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72</Words>
  <Application>Microsoft Macintosh PowerPoint</Application>
  <PresentationFormat>On-screen Show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Andalus</vt:lpstr>
      <vt:lpstr>Arial</vt:lpstr>
      <vt:lpstr>Calibri</vt:lpstr>
      <vt:lpstr>Calibri Light</vt:lpstr>
      <vt:lpstr>Custom Design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48</cp:revision>
  <dcterms:created xsi:type="dcterms:W3CDTF">2017-03-17T04:56:57Z</dcterms:created>
  <dcterms:modified xsi:type="dcterms:W3CDTF">2019-01-07T03:41:05Z</dcterms:modified>
</cp:coreProperties>
</file>