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 snapToObjects="1">
      <p:cViewPr varScale="1">
        <p:scale>
          <a:sx n="67" d="100"/>
          <a:sy n="67" d="100"/>
        </p:scale>
        <p:origin x="176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1070043" y="6519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Thought For The Week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70043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From Untruth Lead Us To Truth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0"/>
            <a:ext cx="1785494" cy="179793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ThoughtForTheWeek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80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21</cp:revision>
  <dcterms:created xsi:type="dcterms:W3CDTF">2015-04-30T17:30:23Z</dcterms:created>
  <dcterms:modified xsi:type="dcterms:W3CDTF">2019-01-07T03:41:28Z</dcterms:modified>
</cp:coreProperties>
</file>