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1D49"/>
    <a:srgbClr val="3E1C48"/>
    <a:srgbClr val="6A307C"/>
    <a:srgbClr val="800080"/>
    <a:srgbClr val="990099"/>
    <a:srgbClr val="003399"/>
    <a:srgbClr val="0033CC"/>
    <a:srgbClr val="0000FF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5426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07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709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6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005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68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622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796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911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575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103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468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82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C48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133475" y="2088750"/>
            <a:ext cx="8901000" cy="19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en-US" sz="2800" dirty="0" err="1" smtClean="0">
                <a:solidFill>
                  <a:srgbClr val="FFFFFF"/>
                </a:solidFill>
                <a:latin typeface="Calibri" panose="020F0502020204030204" pitchFamily="34" charset="0"/>
              </a:rPr>
              <a:t>Bhajan</a:t>
            </a:r>
            <a:endParaRPr sz="1600" dirty="0">
              <a:latin typeface="Calibri" panose="020F0502020204030204" pitchFamily="34" charset="0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82525" y="4603350"/>
            <a:ext cx="8285100" cy="7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</a:pPr>
            <a:r>
              <a:rPr lang="en-US" i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Meaning</a:t>
            </a:r>
            <a:endParaRPr lang="en" i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771900" y="5661950"/>
            <a:ext cx="1591200" cy="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-8875" y="5703025"/>
            <a:ext cx="9144000" cy="29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0" y="5661950"/>
            <a:ext cx="1591200" cy="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600" dirty="0" smtClean="0">
                <a:solidFill>
                  <a:srgbClr val="3E1C48"/>
                </a:solidFill>
                <a:latin typeface="Calibri" panose="020F0502020204030204" pitchFamily="34" charset="0"/>
              </a:rPr>
              <a:t>Scale</a:t>
            </a:r>
            <a:endParaRPr lang="en" sz="1600" dirty="0">
              <a:solidFill>
                <a:srgbClr val="3E1C48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543800" y="5661950"/>
            <a:ext cx="1591200" cy="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r>
              <a:rPr lang="en-US" sz="1600" smtClean="0">
                <a:solidFill>
                  <a:srgbClr val="3E1C48"/>
                </a:solidFill>
                <a:latin typeface="Calibri" panose="020F0502020204030204" pitchFamily="34" charset="0"/>
              </a:rPr>
              <a:t>NextScale</a:t>
            </a:r>
            <a:endParaRPr lang="en" sz="1600" dirty="0">
              <a:solidFill>
                <a:srgbClr val="3E1C48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1780900" y="5661950"/>
            <a:ext cx="5826000" cy="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dirty="0" err="1" smtClean="0">
                <a:solidFill>
                  <a:srgbClr val="3E1C48"/>
                </a:solidFill>
                <a:latin typeface="Calibri" panose="020F0502020204030204" pitchFamily="34" charset="0"/>
              </a:rPr>
              <a:t>NextBhajan</a:t>
            </a:r>
            <a:endParaRPr lang="en" sz="1600" dirty="0">
              <a:solidFill>
                <a:srgbClr val="3E1C48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Shape 63"/>
          <p:cNvSpPr txBox="1">
            <a:spLocks/>
          </p:cNvSpPr>
          <p:nvPr/>
        </p:nvSpPr>
        <p:spPr>
          <a:xfrm>
            <a:off x="-25" y="857250"/>
            <a:ext cx="9144000" cy="469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rgbClr val="660066"/>
                </a:solidFill>
                <a:latin typeface="Corsiva"/>
                <a:ea typeface="Corsiva"/>
                <a:cs typeface="Corsiva"/>
                <a:sym typeface="Corsiva"/>
              </a:rPr>
              <a:t>Help Ever Hurt Never - Prayers for Global Peace</a:t>
            </a:r>
            <a:endParaRPr lang="en" sz="1800" b="1" dirty="0">
              <a:solidFill>
                <a:srgbClr val="660066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pic>
        <p:nvPicPr>
          <p:cNvPr id="14" name="Picture 13" descr="Related image">
            <a:extLst>
              <a:ext uri="{FF2B5EF4-FFF2-40B4-BE49-F238E27FC236}">
                <a16:creationId xmlns="" xmlns:a16="http://schemas.microsoft.com/office/drawing/2014/main" id="{3CF90836-AEFB-4B49-BDB1-4786F5DE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1153"/>
            <a:ext cx="1113588" cy="83113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8D741D53-BCBC-479A-8AC5-9F7055E2C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000" y="951153"/>
            <a:ext cx="750900" cy="776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1A73A02-0E89-46B4-9A2E-E825A1FC98B1}" vid="{E38A9C6B-5EF2-413D-BFB1-D1B101A7A1C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21</TotalTime>
  <Words>14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Corsiva</vt:lpstr>
      <vt:lpstr>Theme2</vt:lpstr>
      <vt:lpstr>PowerPoint Presentation</vt:lpstr>
    </vt:vector>
  </TitlesOfParts>
  <Company>Verint Systems,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Krishnaiyer, Balamurali</dc:creator>
  <cp:lastModifiedBy>Raghu Kanadam</cp:lastModifiedBy>
  <cp:revision>9</cp:revision>
  <dcterms:created xsi:type="dcterms:W3CDTF">2016-11-07T14:11:42Z</dcterms:created>
  <dcterms:modified xsi:type="dcterms:W3CDTF">2017-10-19T04:21:24Z</dcterms:modified>
</cp:coreProperties>
</file>