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4"/>
          <p:cNvSpPr>
            <a:spLocks noChangeArrowheads="1"/>
          </p:cNvSpPr>
          <p:nvPr/>
        </p:nvSpPr>
        <p:spPr bwMode="auto">
          <a:xfrm>
            <a:off x="442913" y="990600"/>
            <a:ext cx="8283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</a:pPr>
            <a:r>
              <a:rPr lang="en-US" sz="3200" b="1" dirty="0">
                <a:solidFill>
                  <a:srgbClr val="002060"/>
                </a:solidFill>
              </a:rPr>
              <a:t>From untruth, lead us to Truth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>
                <a:solidFill>
                  <a:srgbClr val="002060"/>
                </a:solidFill>
              </a:rPr>
              <a:t>From the darkness, lead us to the Light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 dirty="0">
                <a:solidFill>
                  <a:srgbClr val="002060"/>
                </a:solidFill>
              </a:rPr>
              <a:t>From death, to immortality</a:t>
            </a:r>
          </a:p>
          <a:p>
            <a:pPr algn="ctr" eaLnBrk="1" hangingPunct="1">
              <a:spcBef>
                <a:spcPct val="20000"/>
              </a:spcBef>
            </a:pP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5299" name="Rectangle 15"/>
          <p:cNvSpPr>
            <a:spLocks noChangeArrowheads="1"/>
          </p:cNvSpPr>
          <p:nvPr/>
        </p:nvSpPr>
        <p:spPr bwMode="auto">
          <a:xfrm>
            <a:off x="341313" y="3200400"/>
            <a:ext cx="84867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</a:pPr>
            <a:r>
              <a:rPr lang="en-US" sz="3200" b="1">
                <a:solidFill>
                  <a:srgbClr val="002060"/>
                </a:solidFill>
              </a:rPr>
              <a:t>Asatoma Sadgamaya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>
                <a:solidFill>
                  <a:srgbClr val="002060"/>
                </a:solidFill>
              </a:rPr>
              <a:t>Tamasoma Jyotirgamaya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>
                <a:solidFill>
                  <a:srgbClr val="002060"/>
                </a:solidFill>
              </a:rPr>
              <a:t>Mrityorma Amritangamaya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b="1">
                <a:solidFill>
                  <a:srgbClr val="002060"/>
                </a:solidFill>
              </a:rPr>
              <a:t>Om Shanti Shanti Shantihi</a:t>
            </a:r>
          </a:p>
          <a:p>
            <a:pPr algn="ctr" eaLnBrk="1" hangingPunct="1">
              <a:spcBef>
                <a:spcPct val="20000"/>
              </a:spcBef>
            </a:pPr>
            <a:endParaRPr lang="en-US" sz="3200" b="1" i="1">
              <a:solidFill>
                <a:srgbClr val="002060"/>
              </a:solidFill>
            </a:endParaRPr>
          </a:p>
        </p:txBody>
      </p:sp>
      <p:sp>
        <p:nvSpPr>
          <p:cNvPr id="55300" name="Rectangle 11"/>
          <p:cNvSpPr>
            <a:spLocks noChangeArrowheads="1"/>
          </p:cNvSpPr>
          <p:nvPr/>
        </p:nvSpPr>
        <p:spPr bwMode="auto">
          <a:xfrm>
            <a:off x="2959100" y="6172200"/>
            <a:ext cx="3252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</a:rPr>
              <a:t>May all the beings</a:t>
            </a:r>
          </a:p>
        </p:txBody>
      </p:sp>
      <p:sp>
        <p:nvSpPr>
          <p:cNvPr id="55301" name="Rectangle 11"/>
          <p:cNvSpPr>
            <a:spLocks noChangeArrowheads="1"/>
          </p:cNvSpPr>
          <p:nvPr/>
        </p:nvSpPr>
        <p:spPr bwMode="auto">
          <a:xfrm>
            <a:off x="3746500" y="3048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>
                <a:solidFill>
                  <a:srgbClr val="0000FF"/>
                </a:solidFill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244985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4"/>
          <p:cNvSpPr>
            <a:spLocks noChangeArrowheads="1"/>
          </p:cNvSpPr>
          <p:nvPr/>
        </p:nvSpPr>
        <p:spPr bwMode="auto">
          <a:xfrm>
            <a:off x="533400" y="990600"/>
            <a:ext cx="800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dirty="0">
                <a:solidFill>
                  <a:srgbClr val="002060"/>
                </a:solidFill>
              </a:rPr>
              <a:t>May All The Beings In All The Worlds Have Happiness And Peace.</a:t>
            </a:r>
          </a:p>
        </p:txBody>
      </p:sp>
      <p:sp>
        <p:nvSpPr>
          <p:cNvPr id="56323" name="Rectangle 15"/>
          <p:cNvSpPr>
            <a:spLocks noChangeArrowheads="1"/>
          </p:cNvSpPr>
          <p:nvPr/>
        </p:nvSpPr>
        <p:spPr bwMode="auto">
          <a:xfrm>
            <a:off x="533400" y="2895600"/>
            <a:ext cx="800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>
                <a:solidFill>
                  <a:srgbClr val="002060"/>
                </a:solidFill>
              </a:rPr>
              <a:t>Samastha Lokah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>
                <a:solidFill>
                  <a:srgbClr val="002060"/>
                </a:solidFill>
              </a:rPr>
              <a:t>Sukhino Bhavantu (3X)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>
                <a:solidFill>
                  <a:srgbClr val="002060"/>
                </a:solidFill>
              </a:rPr>
              <a:t>Om Shanti Shanti Shantihi!</a:t>
            </a:r>
            <a:endParaRPr lang="en-US" sz="3200" b="1" i="1">
              <a:solidFill>
                <a:srgbClr val="002060"/>
              </a:solidFill>
            </a:endParaRPr>
          </a:p>
        </p:txBody>
      </p:sp>
      <p:sp>
        <p:nvSpPr>
          <p:cNvPr id="56324" name="Rectangle 11"/>
          <p:cNvSpPr>
            <a:spLocks noChangeArrowheads="1"/>
          </p:cNvSpPr>
          <p:nvPr/>
        </p:nvSpPr>
        <p:spPr bwMode="auto">
          <a:xfrm>
            <a:off x="3695700" y="3048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>
                <a:solidFill>
                  <a:srgbClr val="0000FF"/>
                </a:solidFill>
              </a:rPr>
              <a:t>UNISON</a:t>
            </a:r>
          </a:p>
        </p:txBody>
      </p:sp>
      <p:sp>
        <p:nvSpPr>
          <p:cNvPr id="56325" name="Rectangle 11"/>
          <p:cNvSpPr>
            <a:spLocks noChangeArrowheads="1"/>
          </p:cNvSpPr>
          <p:nvPr/>
        </p:nvSpPr>
        <p:spPr bwMode="auto">
          <a:xfrm>
            <a:off x="2906713" y="5943600"/>
            <a:ext cx="32654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Meditation</a:t>
            </a:r>
            <a:r>
              <a:rPr lang="en-US" sz="2800" b="1" dirty="0">
                <a:solidFill>
                  <a:srgbClr val="FF0000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8707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2628900" y="304800"/>
            <a:ext cx="3886200" cy="609600"/>
          </a:xfrm>
          <a:ln w="28575"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latin typeface="+mn-lt"/>
                <a:ea typeface="ＭＳ Ｐゴシック" charset="0"/>
                <a:cs typeface="ＭＳ Ｐゴシック" charset="0"/>
              </a:rPr>
              <a:t>Meditation</a:t>
            </a:r>
          </a:p>
        </p:txBody>
      </p:sp>
      <p:sp>
        <p:nvSpPr>
          <p:cNvPr id="65539" name="Rectangle 11"/>
          <p:cNvSpPr>
            <a:spLocks noChangeArrowheads="1"/>
          </p:cNvSpPr>
          <p:nvPr/>
        </p:nvSpPr>
        <p:spPr bwMode="auto">
          <a:xfrm>
            <a:off x="3124200" y="6337300"/>
            <a:ext cx="3252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Silent Departure……</a:t>
            </a:r>
          </a:p>
          <a:p>
            <a:pPr algn="ctr" eaLnBrk="1" hangingPunct="1">
              <a:spcBef>
                <a:spcPct val="20000"/>
              </a:spcBef>
            </a:pP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mages.fineartamerica.com/images-medium/one-red-candle-gary-smith.jpg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1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50056" y="4724400"/>
            <a:ext cx="914400" cy="914400"/>
            <a:chOff x="4150056" y="5791200"/>
            <a:chExt cx="914400" cy="914400"/>
          </a:xfrm>
        </p:grpSpPr>
        <p:sp>
          <p:nvSpPr>
            <p:cNvPr id="2" name="Oval 1">
              <a:hlinkClick r:id="" action="ppaction://hlinkfile"/>
            </p:cNvPr>
            <p:cNvSpPr/>
            <p:nvPr/>
          </p:nvSpPr>
          <p:spPr>
            <a:xfrm>
              <a:off x="4150056" y="5791200"/>
              <a:ext cx="914400" cy="914400"/>
            </a:xfrm>
            <a:prstGeom prst="ellipse">
              <a:avLst/>
            </a:prstGeom>
            <a:solidFill>
              <a:srgbClr val="DE7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cs typeface="Aparajita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341957" y="6039428"/>
              <a:ext cx="6767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gu-IN" sz="2800" b="1" dirty="0" smtClean="0">
                  <a:solidFill>
                    <a:srgbClr val="FF0000"/>
                  </a:solidFill>
                  <a:latin typeface="+mn-lt"/>
                </a:rPr>
                <a:t>ૐ</a:t>
              </a:r>
              <a:r>
                <a:rPr lang="gu-IN" sz="2800" b="1" dirty="0">
                  <a:solidFill>
                    <a:srgbClr val="FF0000"/>
                  </a:solidFill>
                  <a:latin typeface="+mn-lt"/>
                </a:rPr>
                <a:t> </a:t>
              </a:r>
              <a:endParaRPr lang="en-US" sz="2800" b="1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86000" y="6019800"/>
            <a:ext cx="4766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Silent Departure</a:t>
            </a:r>
            <a:endParaRPr lang="en-US" sz="4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6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Swami's Feet on Cush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152400" y="5791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 smtClean="0">
                <a:solidFill>
                  <a:schemeClr val="bg1"/>
                </a:solidFill>
                <a:latin typeface="Arial" charset="0"/>
              </a:rPr>
              <a:t>Love All &amp; Serve All</a:t>
            </a:r>
            <a:endParaRPr lang="en-US" altLang="en-US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2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Meditation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7</cp:revision>
  <dcterms:created xsi:type="dcterms:W3CDTF">2015-04-30T17:31:05Z</dcterms:created>
  <dcterms:modified xsi:type="dcterms:W3CDTF">2015-05-01T04:12:00Z</dcterms:modified>
</cp:coreProperties>
</file>